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0"/>
  </p:notesMasterIdLst>
  <p:sldIdLst>
    <p:sldId id="310" r:id="rId2"/>
    <p:sldId id="312" r:id="rId3"/>
    <p:sldId id="315" r:id="rId4"/>
    <p:sldId id="256" r:id="rId5"/>
    <p:sldId id="308" r:id="rId6"/>
    <p:sldId id="316" r:id="rId7"/>
    <p:sldId id="272" r:id="rId8"/>
    <p:sldId id="283" r:id="rId9"/>
    <p:sldId id="284" r:id="rId10"/>
    <p:sldId id="285" r:id="rId11"/>
    <p:sldId id="295" r:id="rId12"/>
    <p:sldId id="301" r:id="rId13"/>
    <p:sldId id="302" r:id="rId14"/>
    <p:sldId id="303" r:id="rId15"/>
    <p:sldId id="304" r:id="rId16"/>
    <p:sldId id="305" r:id="rId17"/>
    <p:sldId id="319" r:id="rId18"/>
    <p:sldId id="307" r:id="rId1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12BA"/>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77716" autoAdjust="0"/>
  </p:normalViewPr>
  <p:slideViewPr>
    <p:cSldViewPr>
      <p:cViewPr>
        <p:scale>
          <a:sx n="73" d="100"/>
          <a:sy n="73" d="100"/>
        </p:scale>
        <p:origin x="-2096"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3" d="100"/>
          <a:sy n="83" d="100"/>
        </p:scale>
        <p:origin x="-199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_rels/data2.xml.rels><?xml version="1.0" encoding="UTF-8" standalone="yes"?>
<Relationships xmlns="http://schemas.openxmlformats.org/package/2006/relationships"><Relationship Id="rId3" Type="http://schemas.openxmlformats.org/officeDocument/2006/relationships/image" Target="../media/image7.jpeg"/><Relationship Id="rId4" Type="http://schemas.openxmlformats.org/officeDocument/2006/relationships/image" Target="../media/image8.png"/><Relationship Id="rId1" Type="http://schemas.openxmlformats.org/officeDocument/2006/relationships/image" Target="../media/image5.jpeg"/><Relationship Id="rId2" Type="http://schemas.openxmlformats.org/officeDocument/2006/relationships/image" Target="../media/image6.png"/></Relationships>
</file>

<file path=ppt/diagrams/_rels/data3.xml.rels><?xml version="1.0" encoding="UTF-8" standalone="yes"?>
<Relationships xmlns="http://schemas.openxmlformats.org/package/2006/relationships"><Relationship Id="rId1" Type="http://schemas.openxmlformats.org/officeDocument/2006/relationships/image" Target="../media/image5.jpeg"/></Relationships>
</file>

<file path=ppt/diagrams/_rels/drawing2.xml.rels><?xml version="1.0" encoding="UTF-8" standalone="yes"?>
<Relationships xmlns="http://schemas.openxmlformats.org/package/2006/relationships"><Relationship Id="rId3" Type="http://schemas.openxmlformats.org/officeDocument/2006/relationships/image" Target="../media/image7.jpeg"/><Relationship Id="rId4" Type="http://schemas.openxmlformats.org/officeDocument/2006/relationships/image" Target="../media/image8.png"/><Relationship Id="rId1" Type="http://schemas.openxmlformats.org/officeDocument/2006/relationships/image" Target="../media/image5.jpeg"/><Relationship Id="rId2" Type="http://schemas.openxmlformats.org/officeDocument/2006/relationships/image" Target="../media/image6.png"/></Relationships>
</file>

<file path=ppt/diagrams/_rels/drawing3.xml.rels><?xml version="1.0" encoding="UTF-8" standalone="yes"?>
<Relationships xmlns="http://schemas.openxmlformats.org/package/2006/relationships"><Relationship Id="rId1" Type="http://schemas.openxmlformats.org/officeDocument/2006/relationships/image" Target="../media/image5.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1FCDB47-FBBB-A144-A330-64F75E4486B2}" type="doc">
      <dgm:prSet loTypeId="urn:microsoft.com/office/officeart/2005/8/layout/default#1" loCatId="" qsTypeId="urn:microsoft.com/office/officeart/2005/8/quickstyle/simple4" qsCatId="simple" csTypeId="urn:microsoft.com/office/officeart/2005/8/colors/accent1_2" csCatId="accent1" phldr="1"/>
      <dgm:spPr/>
      <dgm:t>
        <a:bodyPr/>
        <a:lstStyle/>
        <a:p>
          <a:endParaRPr lang="fr-FR"/>
        </a:p>
      </dgm:t>
    </dgm:pt>
    <dgm:pt modelId="{B6AC6E3B-D119-6C42-8306-D5A6E42AE44C}">
      <dgm:prSet/>
      <dgm:spPr>
        <a:solidFill>
          <a:srgbClr val="FF6600"/>
        </a:solidFill>
      </dgm:spPr>
      <dgm:t>
        <a:bodyPr/>
        <a:lstStyle/>
        <a:p>
          <a:pPr rtl="0"/>
          <a:r>
            <a:rPr lang="fr-FR" dirty="0" smtClean="0"/>
            <a:t>Positive</a:t>
          </a:r>
          <a:endParaRPr lang="fr-FR" dirty="0"/>
        </a:p>
      </dgm:t>
    </dgm:pt>
    <dgm:pt modelId="{13E8D2AF-D4D7-754A-A181-7A970E5A67D0}" type="parTrans" cxnId="{4CB0BBA5-DBAA-BB42-8D9B-E236AB5308E6}">
      <dgm:prSet/>
      <dgm:spPr/>
      <dgm:t>
        <a:bodyPr/>
        <a:lstStyle/>
        <a:p>
          <a:endParaRPr lang="fr-FR"/>
        </a:p>
      </dgm:t>
    </dgm:pt>
    <dgm:pt modelId="{1C816740-1F24-024D-9B14-DD9B2DD9C7E6}" type="sibTrans" cxnId="{4CB0BBA5-DBAA-BB42-8D9B-E236AB5308E6}">
      <dgm:prSet/>
      <dgm:spPr/>
      <dgm:t>
        <a:bodyPr/>
        <a:lstStyle/>
        <a:p>
          <a:endParaRPr lang="fr-FR"/>
        </a:p>
      </dgm:t>
    </dgm:pt>
    <dgm:pt modelId="{576230BC-0140-DA48-A96D-3035A3D85412}">
      <dgm:prSet/>
      <dgm:spPr>
        <a:solidFill>
          <a:schemeClr val="accent3">
            <a:lumMod val="75000"/>
          </a:schemeClr>
        </a:solidFill>
      </dgm:spPr>
      <dgm:t>
        <a:bodyPr/>
        <a:lstStyle/>
        <a:p>
          <a:pPr rtl="0"/>
          <a:r>
            <a:rPr lang="fr-FR" dirty="0" smtClean="0"/>
            <a:t>Encourageante</a:t>
          </a:r>
          <a:endParaRPr lang="fr-FR" dirty="0"/>
        </a:p>
      </dgm:t>
    </dgm:pt>
    <dgm:pt modelId="{3C551D44-45E3-CF49-8055-C63C6514B29E}" type="parTrans" cxnId="{763F908F-7534-9041-B87C-F1F813EC45CA}">
      <dgm:prSet/>
      <dgm:spPr/>
      <dgm:t>
        <a:bodyPr/>
        <a:lstStyle/>
        <a:p>
          <a:endParaRPr lang="fr-FR"/>
        </a:p>
      </dgm:t>
    </dgm:pt>
    <dgm:pt modelId="{CBF32B81-D3F8-1D42-AA16-DBBE942EECE8}" type="sibTrans" cxnId="{763F908F-7534-9041-B87C-F1F813EC45CA}">
      <dgm:prSet/>
      <dgm:spPr/>
      <dgm:t>
        <a:bodyPr/>
        <a:lstStyle/>
        <a:p>
          <a:endParaRPr lang="fr-FR"/>
        </a:p>
      </dgm:t>
    </dgm:pt>
    <dgm:pt modelId="{D2895DAA-1722-B746-92BB-7F026DD0868A}">
      <dgm:prSet/>
      <dgm:spPr>
        <a:solidFill>
          <a:srgbClr val="660066"/>
        </a:solidFill>
      </dgm:spPr>
      <dgm:t>
        <a:bodyPr/>
        <a:lstStyle/>
        <a:p>
          <a:pPr rtl="0"/>
          <a:r>
            <a:rPr lang="fr-FR" dirty="0" smtClean="0"/>
            <a:t>Valorisant les progrès</a:t>
          </a:r>
          <a:endParaRPr lang="fr-FR" dirty="0"/>
        </a:p>
      </dgm:t>
    </dgm:pt>
    <dgm:pt modelId="{4B66C6C5-13EC-FF49-B8C0-8D5D83E95E7A}" type="parTrans" cxnId="{94C1DF2A-8C6D-F24A-9753-0D559587F9CA}">
      <dgm:prSet/>
      <dgm:spPr/>
      <dgm:t>
        <a:bodyPr/>
        <a:lstStyle/>
        <a:p>
          <a:endParaRPr lang="fr-FR"/>
        </a:p>
      </dgm:t>
    </dgm:pt>
    <dgm:pt modelId="{CBE65107-FF6A-4E4F-BF06-1ED2B0B83FD3}" type="sibTrans" cxnId="{94C1DF2A-8C6D-F24A-9753-0D559587F9CA}">
      <dgm:prSet/>
      <dgm:spPr/>
      <dgm:t>
        <a:bodyPr/>
        <a:lstStyle/>
        <a:p>
          <a:endParaRPr lang="fr-FR"/>
        </a:p>
      </dgm:t>
    </dgm:pt>
    <dgm:pt modelId="{4D23F58C-3218-6248-BA2E-E97D2B11E658}">
      <dgm:prSet/>
      <dgm:spPr>
        <a:solidFill>
          <a:srgbClr val="FF0000"/>
        </a:solidFill>
      </dgm:spPr>
      <dgm:t>
        <a:bodyPr/>
        <a:lstStyle/>
        <a:p>
          <a:pPr rtl="0"/>
          <a:r>
            <a:rPr lang="fr-FR" dirty="0" smtClean="0"/>
            <a:t>Compréhensible par les familles</a:t>
          </a:r>
        </a:p>
      </dgm:t>
    </dgm:pt>
    <dgm:pt modelId="{5052BBA0-9D1C-2B4D-9966-D77F7CC160ED}" type="parTrans" cxnId="{5157B8F5-2AA7-BC49-BEAC-98829C47D9B3}">
      <dgm:prSet/>
      <dgm:spPr/>
      <dgm:t>
        <a:bodyPr/>
        <a:lstStyle/>
        <a:p>
          <a:endParaRPr lang="fr-FR"/>
        </a:p>
      </dgm:t>
    </dgm:pt>
    <dgm:pt modelId="{B331C62A-DA73-3D4A-BF8E-74E123AAAD84}" type="sibTrans" cxnId="{5157B8F5-2AA7-BC49-BEAC-98829C47D9B3}">
      <dgm:prSet/>
      <dgm:spPr/>
      <dgm:t>
        <a:bodyPr/>
        <a:lstStyle/>
        <a:p>
          <a:endParaRPr lang="fr-FR"/>
        </a:p>
      </dgm:t>
    </dgm:pt>
    <dgm:pt modelId="{A23B6229-04F5-E941-9825-0ABAF9B86886}" type="pres">
      <dgm:prSet presAssocID="{61FCDB47-FBBB-A144-A330-64F75E4486B2}" presName="diagram" presStyleCnt="0">
        <dgm:presLayoutVars>
          <dgm:dir/>
          <dgm:resizeHandles val="exact"/>
        </dgm:presLayoutVars>
      </dgm:prSet>
      <dgm:spPr/>
      <dgm:t>
        <a:bodyPr/>
        <a:lstStyle/>
        <a:p>
          <a:endParaRPr lang="fr-FR"/>
        </a:p>
      </dgm:t>
    </dgm:pt>
    <dgm:pt modelId="{6EDE7E51-0852-F048-A99D-0CE7CFD995DE}" type="pres">
      <dgm:prSet presAssocID="{B6AC6E3B-D119-6C42-8306-D5A6E42AE44C}" presName="node" presStyleLbl="node1" presStyleIdx="0" presStyleCnt="4">
        <dgm:presLayoutVars>
          <dgm:bulletEnabled val="1"/>
        </dgm:presLayoutVars>
      </dgm:prSet>
      <dgm:spPr/>
      <dgm:t>
        <a:bodyPr/>
        <a:lstStyle/>
        <a:p>
          <a:endParaRPr lang="fr-FR"/>
        </a:p>
      </dgm:t>
    </dgm:pt>
    <dgm:pt modelId="{FE295DD7-6719-5841-A65E-5F4304E73EDF}" type="pres">
      <dgm:prSet presAssocID="{1C816740-1F24-024D-9B14-DD9B2DD9C7E6}" presName="sibTrans" presStyleCnt="0"/>
      <dgm:spPr/>
    </dgm:pt>
    <dgm:pt modelId="{BFA7D251-7CF7-5048-A01F-5833F74EC3E4}" type="pres">
      <dgm:prSet presAssocID="{576230BC-0140-DA48-A96D-3035A3D85412}" presName="node" presStyleLbl="node1" presStyleIdx="1" presStyleCnt="4">
        <dgm:presLayoutVars>
          <dgm:bulletEnabled val="1"/>
        </dgm:presLayoutVars>
      </dgm:prSet>
      <dgm:spPr/>
      <dgm:t>
        <a:bodyPr/>
        <a:lstStyle/>
        <a:p>
          <a:endParaRPr lang="fr-FR"/>
        </a:p>
      </dgm:t>
    </dgm:pt>
    <dgm:pt modelId="{031C863E-A2A7-264B-9A66-F16359A86892}" type="pres">
      <dgm:prSet presAssocID="{CBF32B81-D3F8-1D42-AA16-DBBE942EECE8}" presName="sibTrans" presStyleCnt="0"/>
      <dgm:spPr/>
    </dgm:pt>
    <dgm:pt modelId="{EBB52DF4-C793-B748-97BE-439714CBBAC9}" type="pres">
      <dgm:prSet presAssocID="{D2895DAA-1722-B746-92BB-7F026DD0868A}" presName="node" presStyleLbl="node1" presStyleIdx="2" presStyleCnt="4">
        <dgm:presLayoutVars>
          <dgm:bulletEnabled val="1"/>
        </dgm:presLayoutVars>
      </dgm:prSet>
      <dgm:spPr/>
      <dgm:t>
        <a:bodyPr/>
        <a:lstStyle/>
        <a:p>
          <a:endParaRPr lang="fr-FR"/>
        </a:p>
      </dgm:t>
    </dgm:pt>
    <dgm:pt modelId="{58E9A864-310B-9642-BA55-39796DAE5651}" type="pres">
      <dgm:prSet presAssocID="{CBE65107-FF6A-4E4F-BF06-1ED2B0B83FD3}" presName="sibTrans" presStyleCnt="0"/>
      <dgm:spPr/>
    </dgm:pt>
    <dgm:pt modelId="{716BAE96-95F6-5444-95B8-488B326EBB01}" type="pres">
      <dgm:prSet presAssocID="{4D23F58C-3218-6248-BA2E-E97D2B11E658}" presName="node" presStyleLbl="node1" presStyleIdx="3" presStyleCnt="4">
        <dgm:presLayoutVars>
          <dgm:bulletEnabled val="1"/>
        </dgm:presLayoutVars>
      </dgm:prSet>
      <dgm:spPr/>
      <dgm:t>
        <a:bodyPr/>
        <a:lstStyle/>
        <a:p>
          <a:endParaRPr lang="fr-FR"/>
        </a:p>
      </dgm:t>
    </dgm:pt>
  </dgm:ptLst>
  <dgm:cxnLst>
    <dgm:cxn modelId="{82DD0DCE-6077-CB4A-8147-4701F21BFABC}" type="presOf" srcId="{61FCDB47-FBBB-A144-A330-64F75E4486B2}" destId="{A23B6229-04F5-E941-9825-0ABAF9B86886}" srcOrd="0" destOrd="0" presId="urn:microsoft.com/office/officeart/2005/8/layout/default#1"/>
    <dgm:cxn modelId="{94C1DF2A-8C6D-F24A-9753-0D559587F9CA}" srcId="{61FCDB47-FBBB-A144-A330-64F75E4486B2}" destId="{D2895DAA-1722-B746-92BB-7F026DD0868A}" srcOrd="2" destOrd="0" parTransId="{4B66C6C5-13EC-FF49-B8C0-8D5D83E95E7A}" sibTransId="{CBE65107-FF6A-4E4F-BF06-1ED2B0B83FD3}"/>
    <dgm:cxn modelId="{4CB0BBA5-DBAA-BB42-8D9B-E236AB5308E6}" srcId="{61FCDB47-FBBB-A144-A330-64F75E4486B2}" destId="{B6AC6E3B-D119-6C42-8306-D5A6E42AE44C}" srcOrd="0" destOrd="0" parTransId="{13E8D2AF-D4D7-754A-A181-7A970E5A67D0}" sibTransId="{1C816740-1F24-024D-9B14-DD9B2DD9C7E6}"/>
    <dgm:cxn modelId="{5157B8F5-2AA7-BC49-BEAC-98829C47D9B3}" srcId="{61FCDB47-FBBB-A144-A330-64F75E4486B2}" destId="{4D23F58C-3218-6248-BA2E-E97D2B11E658}" srcOrd="3" destOrd="0" parTransId="{5052BBA0-9D1C-2B4D-9966-D77F7CC160ED}" sibTransId="{B331C62A-DA73-3D4A-BF8E-74E123AAAD84}"/>
    <dgm:cxn modelId="{5DE0B52E-114B-E64E-8321-6D3B436037D9}" type="presOf" srcId="{B6AC6E3B-D119-6C42-8306-D5A6E42AE44C}" destId="{6EDE7E51-0852-F048-A99D-0CE7CFD995DE}" srcOrd="0" destOrd="0" presId="urn:microsoft.com/office/officeart/2005/8/layout/default#1"/>
    <dgm:cxn modelId="{9334491D-A08D-264C-8351-5AE13DB1C601}" type="presOf" srcId="{D2895DAA-1722-B746-92BB-7F026DD0868A}" destId="{EBB52DF4-C793-B748-97BE-439714CBBAC9}" srcOrd="0" destOrd="0" presId="urn:microsoft.com/office/officeart/2005/8/layout/default#1"/>
    <dgm:cxn modelId="{763F908F-7534-9041-B87C-F1F813EC45CA}" srcId="{61FCDB47-FBBB-A144-A330-64F75E4486B2}" destId="{576230BC-0140-DA48-A96D-3035A3D85412}" srcOrd="1" destOrd="0" parTransId="{3C551D44-45E3-CF49-8055-C63C6514B29E}" sibTransId="{CBF32B81-D3F8-1D42-AA16-DBBE942EECE8}"/>
    <dgm:cxn modelId="{619B388F-CF88-804F-8342-300BC8FFB3AD}" type="presOf" srcId="{576230BC-0140-DA48-A96D-3035A3D85412}" destId="{BFA7D251-7CF7-5048-A01F-5833F74EC3E4}" srcOrd="0" destOrd="0" presId="urn:microsoft.com/office/officeart/2005/8/layout/default#1"/>
    <dgm:cxn modelId="{E22D548B-83B2-F643-8DE0-0A13EE5D3B11}" type="presOf" srcId="{4D23F58C-3218-6248-BA2E-E97D2B11E658}" destId="{716BAE96-95F6-5444-95B8-488B326EBB01}" srcOrd="0" destOrd="0" presId="urn:microsoft.com/office/officeart/2005/8/layout/default#1"/>
    <dgm:cxn modelId="{9EA4EFFE-699A-864A-8F7F-AA70C4A455CC}" type="presParOf" srcId="{A23B6229-04F5-E941-9825-0ABAF9B86886}" destId="{6EDE7E51-0852-F048-A99D-0CE7CFD995DE}" srcOrd="0" destOrd="0" presId="urn:microsoft.com/office/officeart/2005/8/layout/default#1"/>
    <dgm:cxn modelId="{CC6C494D-E368-9343-9236-14D293624FCE}" type="presParOf" srcId="{A23B6229-04F5-E941-9825-0ABAF9B86886}" destId="{FE295DD7-6719-5841-A65E-5F4304E73EDF}" srcOrd="1" destOrd="0" presId="urn:microsoft.com/office/officeart/2005/8/layout/default#1"/>
    <dgm:cxn modelId="{05291225-0379-ED43-8E0F-BF9F283372F8}" type="presParOf" srcId="{A23B6229-04F5-E941-9825-0ABAF9B86886}" destId="{BFA7D251-7CF7-5048-A01F-5833F74EC3E4}" srcOrd="2" destOrd="0" presId="urn:microsoft.com/office/officeart/2005/8/layout/default#1"/>
    <dgm:cxn modelId="{1960E806-07C3-EA44-876A-EE15A363956D}" type="presParOf" srcId="{A23B6229-04F5-E941-9825-0ABAF9B86886}" destId="{031C863E-A2A7-264B-9A66-F16359A86892}" srcOrd="3" destOrd="0" presId="urn:microsoft.com/office/officeart/2005/8/layout/default#1"/>
    <dgm:cxn modelId="{37589A30-9523-5E49-89CF-4A559D880B52}" type="presParOf" srcId="{A23B6229-04F5-E941-9825-0ABAF9B86886}" destId="{EBB52DF4-C793-B748-97BE-439714CBBAC9}" srcOrd="4" destOrd="0" presId="urn:microsoft.com/office/officeart/2005/8/layout/default#1"/>
    <dgm:cxn modelId="{A4CBECCD-99FB-CE4A-B13A-336E98576DD0}" type="presParOf" srcId="{A23B6229-04F5-E941-9825-0ABAF9B86886}" destId="{58E9A864-310B-9642-BA55-39796DAE5651}" srcOrd="5" destOrd="0" presId="urn:microsoft.com/office/officeart/2005/8/layout/default#1"/>
    <dgm:cxn modelId="{ACE0F684-F4E2-B44C-AB07-38BC1FCAC27F}" type="presParOf" srcId="{A23B6229-04F5-E941-9825-0ABAF9B86886}" destId="{716BAE96-95F6-5444-95B8-488B326EBB01}" srcOrd="6" destOrd="0" presId="urn:microsoft.com/office/officeart/2005/8/layout/defaul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A276E3B-F835-4F9F-A031-C452CE01C386}" type="doc">
      <dgm:prSet loTypeId="urn:microsoft.com/office/officeart/2005/8/layout/vList3#3" loCatId="list" qsTypeId="urn:microsoft.com/office/officeart/2005/8/quickstyle/simple1" qsCatId="simple" csTypeId="urn:microsoft.com/office/officeart/2005/8/colors/accent1_3" csCatId="accent1" phldr="1"/>
      <dgm:spPr/>
    </dgm:pt>
    <dgm:pt modelId="{A850B91C-E416-4AA1-87F1-64AFD0B5B614}">
      <dgm:prSet phldrT="[Texte]"/>
      <dgm:spPr/>
      <dgm:t>
        <a:bodyPr/>
        <a:lstStyle/>
        <a:p>
          <a:r>
            <a:rPr lang="fr-FR" b="0" dirty="0" smtClean="0"/>
            <a:t>Présenter la grille d’évaluation en début de formation.</a:t>
          </a:r>
          <a:endParaRPr lang="fr-FR" dirty="0"/>
        </a:p>
      </dgm:t>
    </dgm:pt>
    <dgm:pt modelId="{53072804-8829-4EFF-993E-7C37C1ECF512}" type="parTrans" cxnId="{209DB2BE-96D6-4971-B7C4-BB5C84BE209A}">
      <dgm:prSet/>
      <dgm:spPr/>
      <dgm:t>
        <a:bodyPr/>
        <a:lstStyle/>
        <a:p>
          <a:endParaRPr lang="fr-FR"/>
        </a:p>
      </dgm:t>
    </dgm:pt>
    <dgm:pt modelId="{566D74D9-807A-46E9-92A4-7BF575C4D7E9}" type="sibTrans" cxnId="{209DB2BE-96D6-4971-B7C4-BB5C84BE209A}">
      <dgm:prSet/>
      <dgm:spPr/>
      <dgm:t>
        <a:bodyPr/>
        <a:lstStyle/>
        <a:p>
          <a:endParaRPr lang="fr-FR"/>
        </a:p>
      </dgm:t>
    </dgm:pt>
    <dgm:pt modelId="{B2A94835-800F-464C-B334-E2EA6E082CB8}">
      <dgm:prSet phldrT="[Texte]"/>
      <dgm:spPr/>
      <dgm:t>
        <a:bodyPr/>
        <a:lstStyle/>
        <a:p>
          <a:r>
            <a:rPr lang="fr-FR" b="0" dirty="0" smtClean="0"/>
            <a:t>Fixer des compétences précises à acquérir  lors des séquences d’apprentissage.</a:t>
          </a:r>
          <a:endParaRPr lang="fr-FR" dirty="0"/>
        </a:p>
      </dgm:t>
    </dgm:pt>
    <dgm:pt modelId="{465B0A58-9D9C-453E-ADD8-5495CAF3047A}" type="parTrans" cxnId="{24B39FCE-388A-4F9D-A25A-B59E9099A483}">
      <dgm:prSet/>
      <dgm:spPr/>
      <dgm:t>
        <a:bodyPr/>
        <a:lstStyle/>
        <a:p>
          <a:endParaRPr lang="fr-FR"/>
        </a:p>
      </dgm:t>
    </dgm:pt>
    <dgm:pt modelId="{677D187A-965A-4443-9E78-D8A5C6085714}" type="sibTrans" cxnId="{24B39FCE-388A-4F9D-A25A-B59E9099A483}">
      <dgm:prSet/>
      <dgm:spPr/>
      <dgm:t>
        <a:bodyPr/>
        <a:lstStyle/>
        <a:p>
          <a:endParaRPr lang="fr-FR"/>
        </a:p>
      </dgm:t>
    </dgm:pt>
    <dgm:pt modelId="{F93BC3C3-0C14-470B-A6A0-002DD1917B30}">
      <dgm:prSet phldrT="[Texte]"/>
      <dgm:spPr/>
      <dgm:t>
        <a:bodyPr/>
        <a:lstStyle/>
        <a:p>
          <a:r>
            <a:rPr lang="fr-FR" b="0" dirty="0" smtClean="0"/>
            <a:t>    Evaluer  par compétences durant le cycle de formation.</a:t>
          </a:r>
          <a:endParaRPr lang="fr-FR" dirty="0"/>
        </a:p>
      </dgm:t>
    </dgm:pt>
    <dgm:pt modelId="{5F8C1E70-F062-49AA-97E3-393C02FA44FE}" type="parTrans" cxnId="{F4371F36-9398-4745-8F00-83971501E29B}">
      <dgm:prSet/>
      <dgm:spPr/>
      <dgm:t>
        <a:bodyPr/>
        <a:lstStyle/>
        <a:p>
          <a:endParaRPr lang="fr-FR"/>
        </a:p>
      </dgm:t>
    </dgm:pt>
    <dgm:pt modelId="{E2EC1914-6ADE-4449-904C-FF4B4266A163}" type="sibTrans" cxnId="{F4371F36-9398-4745-8F00-83971501E29B}">
      <dgm:prSet/>
      <dgm:spPr/>
      <dgm:t>
        <a:bodyPr/>
        <a:lstStyle/>
        <a:p>
          <a:endParaRPr lang="fr-FR"/>
        </a:p>
      </dgm:t>
    </dgm:pt>
    <dgm:pt modelId="{D4897224-9DBB-416B-A9D1-0D6C9F8CB44C}">
      <dgm:prSet phldrT="[Texte]"/>
      <dgm:spPr/>
      <dgm:t>
        <a:bodyPr/>
        <a:lstStyle/>
        <a:p>
          <a:r>
            <a:rPr lang="fr-FR" b="0" dirty="0" smtClean="0"/>
            <a:t>Etablir  régulièrement un bilan individuel de compétences.</a:t>
          </a:r>
          <a:endParaRPr lang="fr-FR" dirty="0"/>
        </a:p>
      </dgm:t>
    </dgm:pt>
    <dgm:pt modelId="{6AA51859-0A87-4212-BE35-BA2BE6C1511D}" type="sibTrans" cxnId="{01FFAA09-EC20-4DEE-99BA-A5FF11F22020}">
      <dgm:prSet/>
      <dgm:spPr/>
      <dgm:t>
        <a:bodyPr/>
        <a:lstStyle/>
        <a:p>
          <a:endParaRPr lang="fr-FR"/>
        </a:p>
      </dgm:t>
    </dgm:pt>
    <dgm:pt modelId="{8535ED90-4772-471A-9844-CE7B04985BCF}" type="parTrans" cxnId="{01FFAA09-EC20-4DEE-99BA-A5FF11F22020}">
      <dgm:prSet/>
      <dgm:spPr/>
      <dgm:t>
        <a:bodyPr/>
        <a:lstStyle/>
        <a:p>
          <a:endParaRPr lang="fr-FR"/>
        </a:p>
      </dgm:t>
    </dgm:pt>
    <dgm:pt modelId="{51EBBB3B-B4D6-4F93-BB9A-CA83A48D93B0}" type="pres">
      <dgm:prSet presAssocID="{FA276E3B-F835-4F9F-A031-C452CE01C386}" presName="linearFlow" presStyleCnt="0">
        <dgm:presLayoutVars>
          <dgm:dir/>
          <dgm:resizeHandles val="exact"/>
        </dgm:presLayoutVars>
      </dgm:prSet>
      <dgm:spPr/>
    </dgm:pt>
    <dgm:pt modelId="{1BB2A838-161D-44BA-8331-247BB2456C7A}" type="pres">
      <dgm:prSet presAssocID="{A850B91C-E416-4AA1-87F1-64AFD0B5B614}" presName="composite" presStyleCnt="0"/>
      <dgm:spPr/>
    </dgm:pt>
    <dgm:pt modelId="{19860266-1F36-4674-9C6F-FFE3946178EC}" type="pres">
      <dgm:prSet presAssocID="{A850B91C-E416-4AA1-87F1-64AFD0B5B614}" presName="imgShp" presStyleLbl="fgImgPlace1" presStyleIdx="0" presStyleCnt="4" custLinFactNeighborX="-41412"/>
      <dgm:spPr>
        <a:blipFill rotWithShape="0">
          <a:blip xmlns:r="http://schemas.openxmlformats.org/officeDocument/2006/relationships" r:embed="rId1"/>
          <a:stretch>
            <a:fillRect/>
          </a:stretch>
        </a:blipFill>
      </dgm:spPr>
    </dgm:pt>
    <dgm:pt modelId="{AA2E1D51-EF7E-4E22-83EB-AF501F5F2C42}" type="pres">
      <dgm:prSet presAssocID="{A850B91C-E416-4AA1-87F1-64AFD0B5B614}" presName="txShp" presStyleLbl="node1" presStyleIdx="0" presStyleCnt="4" custScaleX="120527">
        <dgm:presLayoutVars>
          <dgm:bulletEnabled val="1"/>
        </dgm:presLayoutVars>
      </dgm:prSet>
      <dgm:spPr/>
      <dgm:t>
        <a:bodyPr/>
        <a:lstStyle/>
        <a:p>
          <a:endParaRPr lang="fr-FR"/>
        </a:p>
      </dgm:t>
    </dgm:pt>
    <dgm:pt modelId="{5AE8E37A-AEAF-4BB6-A16A-A7239BF6FD8A}" type="pres">
      <dgm:prSet presAssocID="{566D74D9-807A-46E9-92A4-7BF575C4D7E9}" presName="spacing" presStyleCnt="0"/>
      <dgm:spPr/>
    </dgm:pt>
    <dgm:pt modelId="{C57330CE-FBEA-4920-B624-661A4C8169AD}" type="pres">
      <dgm:prSet presAssocID="{B2A94835-800F-464C-B334-E2EA6E082CB8}" presName="composite" presStyleCnt="0"/>
      <dgm:spPr/>
    </dgm:pt>
    <dgm:pt modelId="{513FE0AB-6C18-4DD3-AEAD-89E5B61406CA}" type="pres">
      <dgm:prSet presAssocID="{B2A94835-800F-464C-B334-E2EA6E082CB8}" presName="imgShp" presStyleLbl="fgImgPlace1" presStyleIdx="1" presStyleCnt="4" custLinFactNeighborX="-41412"/>
      <dgm:spPr>
        <a:blipFill rotWithShape="0">
          <a:blip xmlns:r="http://schemas.openxmlformats.org/officeDocument/2006/relationships" r:embed="rId2"/>
          <a:stretch>
            <a:fillRect/>
          </a:stretch>
        </a:blipFill>
      </dgm:spPr>
      <dgm:t>
        <a:bodyPr/>
        <a:lstStyle/>
        <a:p>
          <a:endParaRPr lang="fr-FR"/>
        </a:p>
      </dgm:t>
    </dgm:pt>
    <dgm:pt modelId="{F6D6D6E1-6E6E-4B0B-BE06-C98B6CE4FB5E}" type="pres">
      <dgm:prSet presAssocID="{B2A94835-800F-464C-B334-E2EA6E082CB8}" presName="txShp" presStyleLbl="node1" presStyleIdx="1" presStyleCnt="4" custScaleX="120048" custScaleY="116532">
        <dgm:presLayoutVars>
          <dgm:bulletEnabled val="1"/>
        </dgm:presLayoutVars>
      </dgm:prSet>
      <dgm:spPr/>
      <dgm:t>
        <a:bodyPr/>
        <a:lstStyle/>
        <a:p>
          <a:endParaRPr lang="fr-FR"/>
        </a:p>
      </dgm:t>
    </dgm:pt>
    <dgm:pt modelId="{1AABF2F0-DD64-4F45-944C-53E7ADA5AE9D}" type="pres">
      <dgm:prSet presAssocID="{677D187A-965A-4443-9E78-D8A5C6085714}" presName="spacing" presStyleCnt="0"/>
      <dgm:spPr/>
    </dgm:pt>
    <dgm:pt modelId="{465A1ED8-6D46-48FD-BC99-A370E2129598}" type="pres">
      <dgm:prSet presAssocID="{F93BC3C3-0C14-470B-A6A0-002DD1917B30}" presName="composite" presStyleCnt="0"/>
      <dgm:spPr/>
    </dgm:pt>
    <dgm:pt modelId="{FC90AEBE-02E8-42CD-93AF-E45EA24A696B}" type="pres">
      <dgm:prSet presAssocID="{F93BC3C3-0C14-470B-A6A0-002DD1917B30}" presName="imgShp" presStyleLbl="fgImgPlace1" presStyleIdx="2" presStyleCnt="4" custLinFactNeighborX="-34851"/>
      <dgm:spPr>
        <a:blipFill rotWithShape="0">
          <a:blip xmlns:r="http://schemas.openxmlformats.org/officeDocument/2006/relationships" r:embed="rId3"/>
          <a:stretch>
            <a:fillRect/>
          </a:stretch>
        </a:blipFill>
      </dgm:spPr>
      <dgm:t>
        <a:bodyPr/>
        <a:lstStyle/>
        <a:p>
          <a:endParaRPr lang="fr-FR"/>
        </a:p>
      </dgm:t>
    </dgm:pt>
    <dgm:pt modelId="{5A8C92CE-2679-420E-9368-6F781477B040}" type="pres">
      <dgm:prSet presAssocID="{F93BC3C3-0C14-470B-A6A0-002DD1917B30}" presName="txShp" presStyleLbl="node1" presStyleIdx="2" presStyleCnt="4" custScaleX="120127">
        <dgm:presLayoutVars>
          <dgm:bulletEnabled val="1"/>
        </dgm:presLayoutVars>
      </dgm:prSet>
      <dgm:spPr/>
      <dgm:t>
        <a:bodyPr/>
        <a:lstStyle/>
        <a:p>
          <a:endParaRPr lang="fr-FR"/>
        </a:p>
      </dgm:t>
    </dgm:pt>
    <dgm:pt modelId="{CA1F1DEE-D6BD-40BC-884E-9E58B40615DE}" type="pres">
      <dgm:prSet presAssocID="{E2EC1914-6ADE-4449-904C-FF4B4266A163}" presName="spacing" presStyleCnt="0"/>
      <dgm:spPr/>
    </dgm:pt>
    <dgm:pt modelId="{10714325-1FB6-493C-9345-BCD71636A880}" type="pres">
      <dgm:prSet presAssocID="{D4897224-9DBB-416B-A9D1-0D6C9F8CB44C}" presName="composite" presStyleCnt="0"/>
      <dgm:spPr/>
    </dgm:pt>
    <dgm:pt modelId="{145983CF-FF1F-4D32-8379-546385209818}" type="pres">
      <dgm:prSet presAssocID="{D4897224-9DBB-416B-A9D1-0D6C9F8CB44C}" presName="imgShp" presStyleLbl="fgImgPlace1" presStyleIdx="3" presStyleCnt="4" custLinFactNeighborX="-34851"/>
      <dgm:spPr>
        <a:blipFill rotWithShape="0">
          <a:blip xmlns:r="http://schemas.openxmlformats.org/officeDocument/2006/relationships" r:embed="rId4"/>
          <a:stretch>
            <a:fillRect/>
          </a:stretch>
        </a:blipFill>
      </dgm:spPr>
      <dgm:t>
        <a:bodyPr/>
        <a:lstStyle/>
        <a:p>
          <a:endParaRPr lang="fr-FR"/>
        </a:p>
      </dgm:t>
    </dgm:pt>
    <dgm:pt modelId="{43E97807-088B-4D05-9165-E7C4AC13188C}" type="pres">
      <dgm:prSet presAssocID="{D4897224-9DBB-416B-A9D1-0D6C9F8CB44C}" presName="txShp" presStyleLbl="node1" presStyleIdx="3" presStyleCnt="4" custScaleX="121945">
        <dgm:presLayoutVars>
          <dgm:bulletEnabled val="1"/>
        </dgm:presLayoutVars>
      </dgm:prSet>
      <dgm:spPr/>
      <dgm:t>
        <a:bodyPr/>
        <a:lstStyle/>
        <a:p>
          <a:endParaRPr lang="fr-FR"/>
        </a:p>
      </dgm:t>
    </dgm:pt>
  </dgm:ptLst>
  <dgm:cxnLst>
    <dgm:cxn modelId="{BF5F134E-4C12-4630-B6ED-70DD1B851F30}" type="presOf" srcId="{F93BC3C3-0C14-470B-A6A0-002DD1917B30}" destId="{5A8C92CE-2679-420E-9368-6F781477B040}" srcOrd="0" destOrd="0" presId="urn:microsoft.com/office/officeart/2005/8/layout/vList3#3"/>
    <dgm:cxn modelId="{24B39FCE-388A-4F9D-A25A-B59E9099A483}" srcId="{FA276E3B-F835-4F9F-A031-C452CE01C386}" destId="{B2A94835-800F-464C-B334-E2EA6E082CB8}" srcOrd="1" destOrd="0" parTransId="{465B0A58-9D9C-453E-ADD8-5495CAF3047A}" sibTransId="{677D187A-965A-4443-9E78-D8A5C6085714}"/>
    <dgm:cxn modelId="{0A32B7B5-3F9F-4962-A2DA-77923EE1026E}" type="presOf" srcId="{FA276E3B-F835-4F9F-A031-C452CE01C386}" destId="{51EBBB3B-B4D6-4F93-BB9A-CA83A48D93B0}" srcOrd="0" destOrd="0" presId="urn:microsoft.com/office/officeart/2005/8/layout/vList3#3"/>
    <dgm:cxn modelId="{F4371F36-9398-4745-8F00-83971501E29B}" srcId="{FA276E3B-F835-4F9F-A031-C452CE01C386}" destId="{F93BC3C3-0C14-470B-A6A0-002DD1917B30}" srcOrd="2" destOrd="0" parTransId="{5F8C1E70-F062-49AA-97E3-393C02FA44FE}" sibTransId="{E2EC1914-6ADE-4449-904C-FF4B4266A163}"/>
    <dgm:cxn modelId="{BA44827D-2A61-4E33-8923-469DD87C7300}" type="presOf" srcId="{A850B91C-E416-4AA1-87F1-64AFD0B5B614}" destId="{AA2E1D51-EF7E-4E22-83EB-AF501F5F2C42}" srcOrd="0" destOrd="0" presId="urn:microsoft.com/office/officeart/2005/8/layout/vList3#3"/>
    <dgm:cxn modelId="{0C7A6307-CC2D-48E6-8956-EE6F13F5C2C4}" type="presOf" srcId="{D4897224-9DBB-416B-A9D1-0D6C9F8CB44C}" destId="{43E97807-088B-4D05-9165-E7C4AC13188C}" srcOrd="0" destOrd="0" presId="urn:microsoft.com/office/officeart/2005/8/layout/vList3#3"/>
    <dgm:cxn modelId="{209DB2BE-96D6-4971-B7C4-BB5C84BE209A}" srcId="{FA276E3B-F835-4F9F-A031-C452CE01C386}" destId="{A850B91C-E416-4AA1-87F1-64AFD0B5B614}" srcOrd="0" destOrd="0" parTransId="{53072804-8829-4EFF-993E-7C37C1ECF512}" sibTransId="{566D74D9-807A-46E9-92A4-7BF575C4D7E9}"/>
    <dgm:cxn modelId="{01FFAA09-EC20-4DEE-99BA-A5FF11F22020}" srcId="{FA276E3B-F835-4F9F-A031-C452CE01C386}" destId="{D4897224-9DBB-416B-A9D1-0D6C9F8CB44C}" srcOrd="3" destOrd="0" parTransId="{8535ED90-4772-471A-9844-CE7B04985BCF}" sibTransId="{6AA51859-0A87-4212-BE35-BA2BE6C1511D}"/>
    <dgm:cxn modelId="{83AB4169-5108-4F24-9E3B-C4095168322D}" type="presOf" srcId="{B2A94835-800F-464C-B334-E2EA6E082CB8}" destId="{F6D6D6E1-6E6E-4B0B-BE06-C98B6CE4FB5E}" srcOrd="0" destOrd="0" presId="urn:microsoft.com/office/officeart/2005/8/layout/vList3#3"/>
    <dgm:cxn modelId="{2CF692C0-7068-4949-9969-E4EB831EF908}" type="presParOf" srcId="{51EBBB3B-B4D6-4F93-BB9A-CA83A48D93B0}" destId="{1BB2A838-161D-44BA-8331-247BB2456C7A}" srcOrd="0" destOrd="0" presId="urn:microsoft.com/office/officeart/2005/8/layout/vList3#3"/>
    <dgm:cxn modelId="{E32E79E7-A4C0-4A47-A6C9-12302047E8C0}" type="presParOf" srcId="{1BB2A838-161D-44BA-8331-247BB2456C7A}" destId="{19860266-1F36-4674-9C6F-FFE3946178EC}" srcOrd="0" destOrd="0" presId="urn:microsoft.com/office/officeart/2005/8/layout/vList3#3"/>
    <dgm:cxn modelId="{577319EE-7FAD-4890-8645-A15B20D0BE3F}" type="presParOf" srcId="{1BB2A838-161D-44BA-8331-247BB2456C7A}" destId="{AA2E1D51-EF7E-4E22-83EB-AF501F5F2C42}" srcOrd="1" destOrd="0" presId="urn:microsoft.com/office/officeart/2005/8/layout/vList3#3"/>
    <dgm:cxn modelId="{83B4F945-0583-463D-8965-4EFED413467A}" type="presParOf" srcId="{51EBBB3B-B4D6-4F93-BB9A-CA83A48D93B0}" destId="{5AE8E37A-AEAF-4BB6-A16A-A7239BF6FD8A}" srcOrd="1" destOrd="0" presId="urn:microsoft.com/office/officeart/2005/8/layout/vList3#3"/>
    <dgm:cxn modelId="{385016BA-320C-45E4-AF99-0E3E5C31CC8F}" type="presParOf" srcId="{51EBBB3B-B4D6-4F93-BB9A-CA83A48D93B0}" destId="{C57330CE-FBEA-4920-B624-661A4C8169AD}" srcOrd="2" destOrd="0" presId="urn:microsoft.com/office/officeart/2005/8/layout/vList3#3"/>
    <dgm:cxn modelId="{F4F1218F-3CB6-4867-B41D-99ACF9A68B04}" type="presParOf" srcId="{C57330CE-FBEA-4920-B624-661A4C8169AD}" destId="{513FE0AB-6C18-4DD3-AEAD-89E5B61406CA}" srcOrd="0" destOrd="0" presId="urn:microsoft.com/office/officeart/2005/8/layout/vList3#3"/>
    <dgm:cxn modelId="{56BD4B27-E2B3-4677-AB5E-E83B03F494AB}" type="presParOf" srcId="{C57330CE-FBEA-4920-B624-661A4C8169AD}" destId="{F6D6D6E1-6E6E-4B0B-BE06-C98B6CE4FB5E}" srcOrd="1" destOrd="0" presId="urn:microsoft.com/office/officeart/2005/8/layout/vList3#3"/>
    <dgm:cxn modelId="{3A2044C1-03B0-429D-8E70-F65A77DCF462}" type="presParOf" srcId="{51EBBB3B-B4D6-4F93-BB9A-CA83A48D93B0}" destId="{1AABF2F0-DD64-4F45-944C-53E7ADA5AE9D}" srcOrd="3" destOrd="0" presId="urn:microsoft.com/office/officeart/2005/8/layout/vList3#3"/>
    <dgm:cxn modelId="{EB55937E-09E3-42AF-827B-E2FC103BBB54}" type="presParOf" srcId="{51EBBB3B-B4D6-4F93-BB9A-CA83A48D93B0}" destId="{465A1ED8-6D46-48FD-BC99-A370E2129598}" srcOrd="4" destOrd="0" presId="urn:microsoft.com/office/officeart/2005/8/layout/vList3#3"/>
    <dgm:cxn modelId="{D95AB4EA-5432-42A8-A455-2D6672235AD5}" type="presParOf" srcId="{465A1ED8-6D46-48FD-BC99-A370E2129598}" destId="{FC90AEBE-02E8-42CD-93AF-E45EA24A696B}" srcOrd="0" destOrd="0" presId="urn:microsoft.com/office/officeart/2005/8/layout/vList3#3"/>
    <dgm:cxn modelId="{569D7D38-4A04-4768-9490-1BDC3FD3C32A}" type="presParOf" srcId="{465A1ED8-6D46-48FD-BC99-A370E2129598}" destId="{5A8C92CE-2679-420E-9368-6F781477B040}" srcOrd="1" destOrd="0" presId="urn:microsoft.com/office/officeart/2005/8/layout/vList3#3"/>
    <dgm:cxn modelId="{EDE5CE25-3A93-461D-8748-9FBAE3CAD26B}" type="presParOf" srcId="{51EBBB3B-B4D6-4F93-BB9A-CA83A48D93B0}" destId="{CA1F1DEE-D6BD-40BC-884E-9E58B40615DE}" srcOrd="5" destOrd="0" presId="urn:microsoft.com/office/officeart/2005/8/layout/vList3#3"/>
    <dgm:cxn modelId="{58C27C72-20E4-436F-8D34-5A0178007F3A}" type="presParOf" srcId="{51EBBB3B-B4D6-4F93-BB9A-CA83A48D93B0}" destId="{10714325-1FB6-493C-9345-BCD71636A880}" srcOrd="6" destOrd="0" presId="urn:microsoft.com/office/officeart/2005/8/layout/vList3#3"/>
    <dgm:cxn modelId="{F5449BB2-E7B2-4FC9-AD1E-0233C628A2F2}" type="presParOf" srcId="{10714325-1FB6-493C-9345-BCD71636A880}" destId="{145983CF-FF1F-4D32-8379-546385209818}" srcOrd="0" destOrd="0" presId="urn:microsoft.com/office/officeart/2005/8/layout/vList3#3"/>
    <dgm:cxn modelId="{1BC6DDCB-2168-458A-B06D-32476836B073}" type="presParOf" srcId="{10714325-1FB6-493C-9345-BCD71636A880}" destId="{43E97807-088B-4D05-9165-E7C4AC13188C}" srcOrd="1" destOrd="0" presId="urn:microsoft.com/office/officeart/2005/8/layout/vList3#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3C62467-7F03-4AE2-867A-20E97F3BD26B}" type="doc">
      <dgm:prSet loTypeId="urn:microsoft.com/office/officeart/2005/8/layout/vList3#4" loCatId="list" qsTypeId="urn:microsoft.com/office/officeart/2005/8/quickstyle/simple1" qsCatId="simple" csTypeId="urn:microsoft.com/office/officeart/2005/8/colors/accent1_2" csCatId="accent1" phldr="1"/>
      <dgm:spPr/>
    </dgm:pt>
    <dgm:pt modelId="{05D3C67B-96BA-430A-87B2-46C019CC8235}">
      <dgm:prSet phldrT="[Texte]" custT="1"/>
      <dgm:spPr/>
      <dgm:t>
        <a:bodyPr/>
        <a:lstStyle/>
        <a:p>
          <a:r>
            <a:rPr lang="fr-FR" sz="2800" dirty="0" smtClean="0"/>
            <a:t>Présenter la grille d’évaluation en début de formation</a:t>
          </a:r>
          <a:endParaRPr lang="fr-FR" sz="2800" dirty="0"/>
        </a:p>
      </dgm:t>
    </dgm:pt>
    <dgm:pt modelId="{37B492EF-593D-44FD-81AF-6891DDC3185A}" type="parTrans" cxnId="{A10A1CE7-D32C-464F-9A11-0B74A2CAFAA4}">
      <dgm:prSet/>
      <dgm:spPr/>
      <dgm:t>
        <a:bodyPr/>
        <a:lstStyle/>
        <a:p>
          <a:endParaRPr lang="fr-FR"/>
        </a:p>
      </dgm:t>
    </dgm:pt>
    <dgm:pt modelId="{59EED115-44CC-414B-B697-40F4A5577D68}" type="sibTrans" cxnId="{A10A1CE7-D32C-464F-9A11-0B74A2CAFAA4}">
      <dgm:prSet/>
      <dgm:spPr/>
      <dgm:t>
        <a:bodyPr/>
        <a:lstStyle/>
        <a:p>
          <a:endParaRPr lang="fr-FR"/>
        </a:p>
      </dgm:t>
    </dgm:pt>
    <dgm:pt modelId="{6FB6AC22-D745-4838-A19E-F7C0995CFE9E}" type="pres">
      <dgm:prSet presAssocID="{63C62467-7F03-4AE2-867A-20E97F3BD26B}" presName="linearFlow" presStyleCnt="0">
        <dgm:presLayoutVars>
          <dgm:dir/>
          <dgm:resizeHandles val="exact"/>
        </dgm:presLayoutVars>
      </dgm:prSet>
      <dgm:spPr/>
    </dgm:pt>
    <dgm:pt modelId="{5B895D76-84D0-416C-9E43-AA87F3FCAF2F}" type="pres">
      <dgm:prSet presAssocID="{05D3C67B-96BA-430A-87B2-46C019CC8235}" presName="composite" presStyleCnt="0"/>
      <dgm:spPr/>
    </dgm:pt>
    <dgm:pt modelId="{B320240E-53C2-4162-AACC-70D3DE56BED3}" type="pres">
      <dgm:prSet presAssocID="{05D3C67B-96BA-430A-87B2-46C019CC8235}" presName="imgShp" presStyleLbl="fgImgPlace1" presStyleIdx="0" presStyleCnt="1" custLinFactX="-2822" custLinFactNeighborX="-100000" custLinFactNeighborY="0"/>
      <dgm:spPr>
        <a:blipFill rotWithShape="0">
          <a:blip xmlns:r="http://schemas.openxmlformats.org/officeDocument/2006/relationships" r:embed="rId1"/>
          <a:stretch>
            <a:fillRect/>
          </a:stretch>
        </a:blipFill>
      </dgm:spPr>
    </dgm:pt>
    <dgm:pt modelId="{6F56B663-65BA-4355-BEF6-02B92D74C09D}" type="pres">
      <dgm:prSet presAssocID="{05D3C67B-96BA-430A-87B2-46C019CC8235}" presName="txShp" presStyleLbl="node1" presStyleIdx="0" presStyleCnt="1" custScaleX="133210">
        <dgm:presLayoutVars>
          <dgm:bulletEnabled val="1"/>
        </dgm:presLayoutVars>
      </dgm:prSet>
      <dgm:spPr/>
      <dgm:t>
        <a:bodyPr/>
        <a:lstStyle/>
        <a:p>
          <a:endParaRPr lang="fr-FR"/>
        </a:p>
      </dgm:t>
    </dgm:pt>
  </dgm:ptLst>
  <dgm:cxnLst>
    <dgm:cxn modelId="{9FDC2115-05F4-45E6-8A29-D47310D01D02}" type="presOf" srcId="{05D3C67B-96BA-430A-87B2-46C019CC8235}" destId="{6F56B663-65BA-4355-BEF6-02B92D74C09D}" srcOrd="0" destOrd="0" presId="urn:microsoft.com/office/officeart/2005/8/layout/vList3#4"/>
    <dgm:cxn modelId="{60F9188D-168D-44B6-97F2-D521F8031C89}" type="presOf" srcId="{63C62467-7F03-4AE2-867A-20E97F3BD26B}" destId="{6FB6AC22-D745-4838-A19E-F7C0995CFE9E}" srcOrd="0" destOrd="0" presId="urn:microsoft.com/office/officeart/2005/8/layout/vList3#4"/>
    <dgm:cxn modelId="{A10A1CE7-D32C-464F-9A11-0B74A2CAFAA4}" srcId="{63C62467-7F03-4AE2-867A-20E97F3BD26B}" destId="{05D3C67B-96BA-430A-87B2-46C019CC8235}" srcOrd="0" destOrd="0" parTransId="{37B492EF-593D-44FD-81AF-6891DDC3185A}" sibTransId="{59EED115-44CC-414B-B697-40F4A5577D68}"/>
    <dgm:cxn modelId="{30FEE625-80CE-4EF9-A863-9B1F3B541F27}" type="presParOf" srcId="{6FB6AC22-D745-4838-A19E-F7C0995CFE9E}" destId="{5B895D76-84D0-416C-9E43-AA87F3FCAF2F}" srcOrd="0" destOrd="0" presId="urn:microsoft.com/office/officeart/2005/8/layout/vList3#4"/>
    <dgm:cxn modelId="{1398BB84-4144-4FC3-A979-6B8C28E0CBED}" type="presParOf" srcId="{5B895D76-84D0-416C-9E43-AA87F3FCAF2F}" destId="{B320240E-53C2-4162-AACC-70D3DE56BED3}" srcOrd="0" destOrd="0" presId="urn:microsoft.com/office/officeart/2005/8/layout/vList3#4"/>
    <dgm:cxn modelId="{8CDC0F22-A998-417A-8DCF-DEAE3DBA11C9}" type="presParOf" srcId="{5B895D76-84D0-416C-9E43-AA87F3FCAF2F}" destId="{6F56B663-65BA-4355-BEF6-02B92D74C09D}" srcOrd="1" destOrd="0" presId="urn:microsoft.com/office/officeart/2005/8/layout/vList3#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5EB495D-BA4C-4B53-9D44-1A956E3C32D9}"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fr-FR"/>
        </a:p>
      </dgm:t>
    </dgm:pt>
    <dgm:pt modelId="{FB294014-24AA-4414-A770-86271DC213B8}">
      <dgm:prSet phldrT="[Texte]"/>
      <dgm:spPr/>
      <dgm:t>
        <a:bodyPr/>
        <a:lstStyle/>
        <a:p>
          <a:r>
            <a:rPr lang="fr-FR" dirty="0" smtClean="0"/>
            <a:t>Compétences visées</a:t>
          </a:r>
          <a:endParaRPr lang="fr-FR" dirty="0"/>
        </a:p>
      </dgm:t>
    </dgm:pt>
    <dgm:pt modelId="{F88FCFB6-3C4F-4558-ADB0-F1983F95F1B5}" type="parTrans" cxnId="{45E6142B-5584-49A1-BD63-CBB879EC02B7}">
      <dgm:prSet/>
      <dgm:spPr/>
      <dgm:t>
        <a:bodyPr/>
        <a:lstStyle/>
        <a:p>
          <a:endParaRPr lang="fr-FR"/>
        </a:p>
      </dgm:t>
    </dgm:pt>
    <dgm:pt modelId="{2783BC51-0283-4165-B317-F961568EA346}" type="sibTrans" cxnId="{45E6142B-5584-49A1-BD63-CBB879EC02B7}">
      <dgm:prSet/>
      <dgm:spPr/>
      <dgm:t>
        <a:bodyPr/>
        <a:lstStyle/>
        <a:p>
          <a:endParaRPr lang="fr-FR"/>
        </a:p>
      </dgm:t>
    </dgm:pt>
    <dgm:pt modelId="{304EB295-354A-4F30-87D4-C3DF9D24C43B}">
      <dgm:prSet phldrT="[Texte]"/>
      <dgm:spPr/>
      <dgm:t>
        <a:bodyPr/>
        <a:lstStyle/>
        <a:p>
          <a:r>
            <a:rPr lang="fr-FR" dirty="0" smtClean="0"/>
            <a:t>Maîtrise des compétences</a:t>
          </a:r>
          <a:endParaRPr lang="fr-FR" dirty="0"/>
        </a:p>
      </dgm:t>
    </dgm:pt>
    <dgm:pt modelId="{FB762339-5A2E-4038-8754-C3BED19BE72C}" type="parTrans" cxnId="{BC9B911B-5077-4764-8653-29B0E2C37BAC}">
      <dgm:prSet/>
      <dgm:spPr/>
      <dgm:t>
        <a:bodyPr/>
        <a:lstStyle/>
        <a:p>
          <a:endParaRPr lang="fr-FR"/>
        </a:p>
      </dgm:t>
    </dgm:pt>
    <dgm:pt modelId="{77C54625-09C3-43A9-8637-24F43D94BCFD}" type="sibTrans" cxnId="{BC9B911B-5077-4764-8653-29B0E2C37BAC}">
      <dgm:prSet/>
      <dgm:spPr/>
      <dgm:t>
        <a:bodyPr/>
        <a:lstStyle/>
        <a:p>
          <a:endParaRPr lang="fr-FR"/>
        </a:p>
      </dgm:t>
    </dgm:pt>
    <dgm:pt modelId="{CBCE3B65-ACE7-4C9C-A011-CDBD03805A9B}">
      <dgm:prSet phldrT="[Texte]"/>
      <dgm:spPr/>
      <dgm:t>
        <a:bodyPr/>
        <a:lstStyle/>
        <a:p>
          <a:r>
            <a:rPr lang="fr-FR" dirty="0" smtClean="0"/>
            <a:t>Non maîtrise des compétences</a:t>
          </a:r>
          <a:endParaRPr lang="fr-FR" dirty="0"/>
        </a:p>
      </dgm:t>
    </dgm:pt>
    <dgm:pt modelId="{986DBA17-BFBD-4D02-BA6D-F399986DB1F7}" type="parTrans" cxnId="{6318F092-3811-4886-A78F-676E77BB4B7D}">
      <dgm:prSet/>
      <dgm:spPr/>
      <dgm:t>
        <a:bodyPr/>
        <a:lstStyle/>
        <a:p>
          <a:endParaRPr lang="fr-FR"/>
        </a:p>
      </dgm:t>
    </dgm:pt>
    <dgm:pt modelId="{B7BA490F-1EF7-4FD9-BB54-6629A8448EBF}" type="sibTrans" cxnId="{6318F092-3811-4886-A78F-676E77BB4B7D}">
      <dgm:prSet/>
      <dgm:spPr/>
      <dgm:t>
        <a:bodyPr/>
        <a:lstStyle/>
        <a:p>
          <a:endParaRPr lang="fr-FR"/>
        </a:p>
      </dgm:t>
    </dgm:pt>
    <dgm:pt modelId="{FBBF0FCD-0796-433F-8FB0-6EC276455D7F}">
      <dgm:prSet phldrT="[Texte]"/>
      <dgm:spPr/>
      <dgm:t>
        <a:bodyPr/>
        <a:lstStyle/>
        <a:p>
          <a:r>
            <a:rPr lang="fr-FR" dirty="0" smtClean="0"/>
            <a:t>Évaluations durant le cycle pour les valider</a:t>
          </a:r>
          <a:endParaRPr lang="fr-FR" dirty="0"/>
        </a:p>
      </dgm:t>
    </dgm:pt>
    <dgm:pt modelId="{B36F5CC1-CE96-4129-B589-63F5A4229A35}" type="parTrans" cxnId="{B5DF5F63-0D7F-419C-ADFC-2D78472B4E04}">
      <dgm:prSet/>
      <dgm:spPr/>
      <dgm:t>
        <a:bodyPr/>
        <a:lstStyle/>
        <a:p>
          <a:endParaRPr lang="fr-FR"/>
        </a:p>
      </dgm:t>
    </dgm:pt>
    <dgm:pt modelId="{8B8669FC-3B41-4558-BB64-86B940900BA4}" type="sibTrans" cxnId="{B5DF5F63-0D7F-419C-ADFC-2D78472B4E04}">
      <dgm:prSet/>
      <dgm:spPr/>
      <dgm:t>
        <a:bodyPr/>
        <a:lstStyle/>
        <a:p>
          <a:endParaRPr lang="fr-FR"/>
        </a:p>
      </dgm:t>
    </dgm:pt>
    <dgm:pt modelId="{9C217575-55B8-4B65-B232-D56DB9673190}">
      <dgm:prSet phldrT="[Texte]"/>
      <dgm:spPr/>
      <dgm:t>
        <a:bodyPr/>
        <a:lstStyle/>
        <a:p>
          <a:r>
            <a:rPr lang="fr-FR" dirty="0" smtClean="0"/>
            <a:t>C.C.F. Validé</a:t>
          </a:r>
          <a:endParaRPr lang="fr-FR" dirty="0"/>
        </a:p>
      </dgm:t>
    </dgm:pt>
    <dgm:pt modelId="{41C77D03-DFF7-4EEA-82D7-2808ACC43693}" type="parTrans" cxnId="{732B6315-A23E-4231-87C1-07CDC1CB713A}">
      <dgm:prSet/>
      <dgm:spPr/>
      <dgm:t>
        <a:bodyPr/>
        <a:lstStyle/>
        <a:p>
          <a:endParaRPr lang="fr-FR"/>
        </a:p>
      </dgm:t>
    </dgm:pt>
    <dgm:pt modelId="{ED1EDB6E-9C5C-4B59-A1C0-93F95D2CCE1E}" type="sibTrans" cxnId="{732B6315-A23E-4231-87C1-07CDC1CB713A}">
      <dgm:prSet/>
      <dgm:spPr/>
      <dgm:t>
        <a:bodyPr/>
        <a:lstStyle/>
        <a:p>
          <a:endParaRPr lang="fr-FR"/>
        </a:p>
      </dgm:t>
    </dgm:pt>
    <dgm:pt modelId="{CF655581-26DF-47DD-A62F-8455ABBA29C1}">
      <dgm:prSet phldrT="[Texte]"/>
      <dgm:spPr/>
      <dgm:t>
        <a:bodyPr/>
        <a:lstStyle/>
        <a:p>
          <a:r>
            <a:rPr lang="fr-FR" dirty="0" smtClean="0"/>
            <a:t>Complément de formation</a:t>
          </a:r>
          <a:endParaRPr lang="fr-FR" dirty="0"/>
        </a:p>
      </dgm:t>
    </dgm:pt>
    <dgm:pt modelId="{67F8612D-34D7-4D1C-95F4-401A760ABA2C}" type="parTrans" cxnId="{3A33D8E3-451A-477F-9291-03FBACA3EC51}">
      <dgm:prSet/>
      <dgm:spPr/>
      <dgm:t>
        <a:bodyPr/>
        <a:lstStyle/>
        <a:p>
          <a:endParaRPr lang="fr-FR"/>
        </a:p>
      </dgm:t>
    </dgm:pt>
    <dgm:pt modelId="{E1F66651-B934-4993-9254-717E3892FA76}" type="sibTrans" cxnId="{3A33D8E3-451A-477F-9291-03FBACA3EC51}">
      <dgm:prSet/>
      <dgm:spPr/>
      <dgm:t>
        <a:bodyPr/>
        <a:lstStyle/>
        <a:p>
          <a:endParaRPr lang="fr-FR"/>
        </a:p>
      </dgm:t>
    </dgm:pt>
    <dgm:pt modelId="{933A2280-6011-4825-B7AE-AD668C178E85}">
      <dgm:prSet phldrT="[Texte]"/>
      <dgm:spPr/>
      <dgm:t>
        <a:bodyPr/>
        <a:lstStyle/>
        <a:p>
          <a:r>
            <a:rPr lang="fr-FR" dirty="0" smtClean="0"/>
            <a:t>Évaluations C.C.F. en fin de cycle</a:t>
          </a:r>
          <a:endParaRPr lang="fr-FR" dirty="0"/>
        </a:p>
      </dgm:t>
    </dgm:pt>
    <dgm:pt modelId="{5942436E-C908-4B5D-AFE9-3C53199A0C1B}" type="parTrans" cxnId="{B05B1536-67E5-434C-AD5D-0478D4901D1A}">
      <dgm:prSet/>
      <dgm:spPr/>
      <dgm:t>
        <a:bodyPr/>
        <a:lstStyle/>
        <a:p>
          <a:endParaRPr lang="fr-FR"/>
        </a:p>
      </dgm:t>
    </dgm:pt>
    <dgm:pt modelId="{EC004E32-EA1F-40FF-9EF9-211F7DADCEA7}" type="sibTrans" cxnId="{B05B1536-67E5-434C-AD5D-0478D4901D1A}">
      <dgm:prSet/>
      <dgm:spPr/>
      <dgm:t>
        <a:bodyPr/>
        <a:lstStyle/>
        <a:p>
          <a:endParaRPr lang="fr-FR"/>
        </a:p>
      </dgm:t>
    </dgm:pt>
    <dgm:pt modelId="{27B65933-9C6F-4152-9EF9-944FD58863D1}" type="pres">
      <dgm:prSet presAssocID="{E5EB495D-BA4C-4B53-9D44-1A956E3C32D9}" presName="hierChild1" presStyleCnt="0">
        <dgm:presLayoutVars>
          <dgm:chPref val="1"/>
          <dgm:dir/>
          <dgm:animOne val="branch"/>
          <dgm:animLvl val="lvl"/>
          <dgm:resizeHandles/>
        </dgm:presLayoutVars>
      </dgm:prSet>
      <dgm:spPr/>
      <dgm:t>
        <a:bodyPr/>
        <a:lstStyle/>
        <a:p>
          <a:endParaRPr lang="fr-FR"/>
        </a:p>
      </dgm:t>
    </dgm:pt>
    <dgm:pt modelId="{031065AC-33E8-44FE-B833-B87055D4EBCF}" type="pres">
      <dgm:prSet presAssocID="{FB294014-24AA-4414-A770-86271DC213B8}" presName="hierRoot1" presStyleCnt="0"/>
      <dgm:spPr/>
    </dgm:pt>
    <dgm:pt modelId="{DB0F8FC7-1D7C-4A45-A09C-C0530D198142}" type="pres">
      <dgm:prSet presAssocID="{FB294014-24AA-4414-A770-86271DC213B8}" presName="composite" presStyleCnt="0"/>
      <dgm:spPr/>
    </dgm:pt>
    <dgm:pt modelId="{C81CD30C-33AF-48CF-B0BF-F6C96981D121}" type="pres">
      <dgm:prSet presAssocID="{FB294014-24AA-4414-A770-86271DC213B8}" presName="background" presStyleLbl="node0" presStyleIdx="0" presStyleCnt="1"/>
      <dgm:spPr/>
    </dgm:pt>
    <dgm:pt modelId="{B6F3AF8A-11DD-4566-9EB4-F7CA1F838842}" type="pres">
      <dgm:prSet presAssocID="{FB294014-24AA-4414-A770-86271DC213B8}" presName="text" presStyleLbl="fgAcc0" presStyleIdx="0" presStyleCnt="1">
        <dgm:presLayoutVars>
          <dgm:chPref val="3"/>
        </dgm:presLayoutVars>
      </dgm:prSet>
      <dgm:spPr/>
      <dgm:t>
        <a:bodyPr/>
        <a:lstStyle/>
        <a:p>
          <a:endParaRPr lang="fr-FR"/>
        </a:p>
      </dgm:t>
    </dgm:pt>
    <dgm:pt modelId="{C857F7EA-8235-40D4-B633-F115A62FCF1D}" type="pres">
      <dgm:prSet presAssocID="{FB294014-24AA-4414-A770-86271DC213B8}" presName="hierChild2" presStyleCnt="0"/>
      <dgm:spPr/>
    </dgm:pt>
    <dgm:pt modelId="{C87A877B-5407-433E-9A91-F4CE99B5F696}" type="pres">
      <dgm:prSet presAssocID="{FB762339-5A2E-4038-8754-C3BED19BE72C}" presName="Name10" presStyleLbl="parChTrans1D2" presStyleIdx="0" presStyleCnt="2"/>
      <dgm:spPr/>
      <dgm:t>
        <a:bodyPr/>
        <a:lstStyle/>
        <a:p>
          <a:endParaRPr lang="fr-FR"/>
        </a:p>
      </dgm:t>
    </dgm:pt>
    <dgm:pt modelId="{7BC2E885-31AD-42B0-8F6D-3851E64583D2}" type="pres">
      <dgm:prSet presAssocID="{304EB295-354A-4F30-87D4-C3DF9D24C43B}" presName="hierRoot2" presStyleCnt="0"/>
      <dgm:spPr/>
    </dgm:pt>
    <dgm:pt modelId="{CAEDAE06-D74D-4AA2-892C-0C385AA10406}" type="pres">
      <dgm:prSet presAssocID="{304EB295-354A-4F30-87D4-C3DF9D24C43B}" presName="composite2" presStyleCnt="0"/>
      <dgm:spPr/>
    </dgm:pt>
    <dgm:pt modelId="{8ADE99CB-EECA-4E26-BBEF-34F18CB36C4C}" type="pres">
      <dgm:prSet presAssocID="{304EB295-354A-4F30-87D4-C3DF9D24C43B}" presName="background2" presStyleLbl="node2" presStyleIdx="0" presStyleCnt="2"/>
      <dgm:spPr/>
    </dgm:pt>
    <dgm:pt modelId="{B386F906-0FAA-42D2-A5DB-E46A5AC0ADE8}" type="pres">
      <dgm:prSet presAssocID="{304EB295-354A-4F30-87D4-C3DF9D24C43B}" presName="text2" presStyleLbl="fgAcc2" presStyleIdx="0" presStyleCnt="2">
        <dgm:presLayoutVars>
          <dgm:chPref val="3"/>
        </dgm:presLayoutVars>
      </dgm:prSet>
      <dgm:spPr/>
      <dgm:t>
        <a:bodyPr/>
        <a:lstStyle/>
        <a:p>
          <a:endParaRPr lang="fr-FR"/>
        </a:p>
      </dgm:t>
    </dgm:pt>
    <dgm:pt modelId="{9D16D18E-8184-4B0A-B738-55F9706C5F9A}" type="pres">
      <dgm:prSet presAssocID="{304EB295-354A-4F30-87D4-C3DF9D24C43B}" presName="hierChild3" presStyleCnt="0"/>
      <dgm:spPr/>
    </dgm:pt>
    <dgm:pt modelId="{992A8A17-E4F2-4016-8609-A722D00E8C67}" type="pres">
      <dgm:prSet presAssocID="{B36F5CC1-CE96-4129-B589-63F5A4229A35}" presName="Name17" presStyleLbl="parChTrans1D3" presStyleIdx="0" presStyleCnt="2"/>
      <dgm:spPr/>
      <dgm:t>
        <a:bodyPr/>
        <a:lstStyle/>
        <a:p>
          <a:endParaRPr lang="fr-FR"/>
        </a:p>
      </dgm:t>
    </dgm:pt>
    <dgm:pt modelId="{8CC0893F-EA42-44B4-86B5-B19D576A4ABD}" type="pres">
      <dgm:prSet presAssocID="{FBBF0FCD-0796-433F-8FB0-6EC276455D7F}" presName="hierRoot3" presStyleCnt="0"/>
      <dgm:spPr/>
    </dgm:pt>
    <dgm:pt modelId="{304BB090-EB15-4D24-828B-7CB2EF294DE2}" type="pres">
      <dgm:prSet presAssocID="{FBBF0FCD-0796-433F-8FB0-6EC276455D7F}" presName="composite3" presStyleCnt="0"/>
      <dgm:spPr/>
    </dgm:pt>
    <dgm:pt modelId="{71BD9C1A-8B4B-40BF-A44E-4B14D44DD1E2}" type="pres">
      <dgm:prSet presAssocID="{FBBF0FCD-0796-433F-8FB0-6EC276455D7F}" presName="background3" presStyleLbl="node3" presStyleIdx="0" presStyleCnt="2"/>
      <dgm:spPr/>
    </dgm:pt>
    <dgm:pt modelId="{D05AD457-0C39-4FAD-B858-112379E1BFF7}" type="pres">
      <dgm:prSet presAssocID="{FBBF0FCD-0796-433F-8FB0-6EC276455D7F}" presName="text3" presStyleLbl="fgAcc3" presStyleIdx="0" presStyleCnt="2">
        <dgm:presLayoutVars>
          <dgm:chPref val="3"/>
        </dgm:presLayoutVars>
      </dgm:prSet>
      <dgm:spPr/>
      <dgm:t>
        <a:bodyPr/>
        <a:lstStyle/>
        <a:p>
          <a:endParaRPr lang="fr-FR"/>
        </a:p>
      </dgm:t>
    </dgm:pt>
    <dgm:pt modelId="{02953AB8-C1FD-48C9-85FE-EB42FB1D03E8}" type="pres">
      <dgm:prSet presAssocID="{FBBF0FCD-0796-433F-8FB0-6EC276455D7F}" presName="hierChild4" presStyleCnt="0"/>
      <dgm:spPr/>
    </dgm:pt>
    <dgm:pt modelId="{02D4B479-31DE-4EEE-9F4F-D2166CC5515C}" type="pres">
      <dgm:prSet presAssocID="{41C77D03-DFF7-4EEA-82D7-2808ACC43693}" presName="Name23" presStyleLbl="parChTrans1D4" presStyleIdx="0" presStyleCnt="2"/>
      <dgm:spPr/>
      <dgm:t>
        <a:bodyPr/>
        <a:lstStyle/>
        <a:p>
          <a:endParaRPr lang="fr-FR"/>
        </a:p>
      </dgm:t>
    </dgm:pt>
    <dgm:pt modelId="{637AB580-217D-4794-B851-273F5E7F13CE}" type="pres">
      <dgm:prSet presAssocID="{9C217575-55B8-4B65-B232-D56DB9673190}" presName="hierRoot4" presStyleCnt="0"/>
      <dgm:spPr/>
    </dgm:pt>
    <dgm:pt modelId="{8A8BBB54-80F0-4B80-A75C-E930C843E19E}" type="pres">
      <dgm:prSet presAssocID="{9C217575-55B8-4B65-B232-D56DB9673190}" presName="composite4" presStyleCnt="0"/>
      <dgm:spPr/>
    </dgm:pt>
    <dgm:pt modelId="{911EF01F-A394-4D3F-A92A-5A7F25C95F0A}" type="pres">
      <dgm:prSet presAssocID="{9C217575-55B8-4B65-B232-D56DB9673190}" presName="background4" presStyleLbl="node4" presStyleIdx="0" presStyleCnt="2"/>
      <dgm:spPr/>
    </dgm:pt>
    <dgm:pt modelId="{B25F3B76-1FD7-42B2-A63F-68B40F4DB95A}" type="pres">
      <dgm:prSet presAssocID="{9C217575-55B8-4B65-B232-D56DB9673190}" presName="text4" presStyleLbl="fgAcc4" presStyleIdx="0" presStyleCnt="2">
        <dgm:presLayoutVars>
          <dgm:chPref val="3"/>
        </dgm:presLayoutVars>
      </dgm:prSet>
      <dgm:spPr/>
      <dgm:t>
        <a:bodyPr/>
        <a:lstStyle/>
        <a:p>
          <a:endParaRPr lang="fr-FR"/>
        </a:p>
      </dgm:t>
    </dgm:pt>
    <dgm:pt modelId="{8ED7B2B0-EE41-4EFE-A153-8ECEF5914C56}" type="pres">
      <dgm:prSet presAssocID="{9C217575-55B8-4B65-B232-D56DB9673190}" presName="hierChild5" presStyleCnt="0"/>
      <dgm:spPr/>
    </dgm:pt>
    <dgm:pt modelId="{BEDB41E0-D71A-45D4-A263-C737D744EC2C}" type="pres">
      <dgm:prSet presAssocID="{986DBA17-BFBD-4D02-BA6D-F399986DB1F7}" presName="Name10" presStyleLbl="parChTrans1D2" presStyleIdx="1" presStyleCnt="2"/>
      <dgm:spPr/>
      <dgm:t>
        <a:bodyPr/>
        <a:lstStyle/>
        <a:p>
          <a:endParaRPr lang="fr-FR"/>
        </a:p>
      </dgm:t>
    </dgm:pt>
    <dgm:pt modelId="{FACDBA53-27CA-40C4-A303-294F76A4D5C8}" type="pres">
      <dgm:prSet presAssocID="{CBCE3B65-ACE7-4C9C-A011-CDBD03805A9B}" presName="hierRoot2" presStyleCnt="0"/>
      <dgm:spPr/>
    </dgm:pt>
    <dgm:pt modelId="{9B1C29C9-A23B-4AD9-B564-786FB244C294}" type="pres">
      <dgm:prSet presAssocID="{CBCE3B65-ACE7-4C9C-A011-CDBD03805A9B}" presName="composite2" presStyleCnt="0"/>
      <dgm:spPr/>
    </dgm:pt>
    <dgm:pt modelId="{418564F0-ECE6-4747-90B3-C1E069E65DE8}" type="pres">
      <dgm:prSet presAssocID="{CBCE3B65-ACE7-4C9C-A011-CDBD03805A9B}" presName="background2" presStyleLbl="node2" presStyleIdx="1" presStyleCnt="2"/>
      <dgm:spPr/>
    </dgm:pt>
    <dgm:pt modelId="{D584ABDD-C7C0-40CB-AC2F-68845EE8118A}" type="pres">
      <dgm:prSet presAssocID="{CBCE3B65-ACE7-4C9C-A011-CDBD03805A9B}" presName="text2" presStyleLbl="fgAcc2" presStyleIdx="1" presStyleCnt="2">
        <dgm:presLayoutVars>
          <dgm:chPref val="3"/>
        </dgm:presLayoutVars>
      </dgm:prSet>
      <dgm:spPr/>
      <dgm:t>
        <a:bodyPr/>
        <a:lstStyle/>
        <a:p>
          <a:endParaRPr lang="fr-FR"/>
        </a:p>
      </dgm:t>
    </dgm:pt>
    <dgm:pt modelId="{DF968B61-F00E-4E33-82DF-61D33A50D3DF}" type="pres">
      <dgm:prSet presAssocID="{CBCE3B65-ACE7-4C9C-A011-CDBD03805A9B}" presName="hierChild3" presStyleCnt="0"/>
      <dgm:spPr/>
    </dgm:pt>
    <dgm:pt modelId="{08C424E0-DFCE-48A3-8312-AD95A5C6E4D3}" type="pres">
      <dgm:prSet presAssocID="{67F8612D-34D7-4D1C-95F4-401A760ABA2C}" presName="Name17" presStyleLbl="parChTrans1D3" presStyleIdx="1" presStyleCnt="2"/>
      <dgm:spPr/>
      <dgm:t>
        <a:bodyPr/>
        <a:lstStyle/>
        <a:p>
          <a:endParaRPr lang="fr-FR"/>
        </a:p>
      </dgm:t>
    </dgm:pt>
    <dgm:pt modelId="{0C16EDC3-735A-49BA-8DED-9F06BBA592AA}" type="pres">
      <dgm:prSet presAssocID="{CF655581-26DF-47DD-A62F-8455ABBA29C1}" presName="hierRoot3" presStyleCnt="0"/>
      <dgm:spPr/>
    </dgm:pt>
    <dgm:pt modelId="{758EB544-1D31-4A37-A67F-7535B3B1B0EB}" type="pres">
      <dgm:prSet presAssocID="{CF655581-26DF-47DD-A62F-8455ABBA29C1}" presName="composite3" presStyleCnt="0"/>
      <dgm:spPr/>
    </dgm:pt>
    <dgm:pt modelId="{DA9314B9-7486-4817-95C5-A348BF50C842}" type="pres">
      <dgm:prSet presAssocID="{CF655581-26DF-47DD-A62F-8455ABBA29C1}" presName="background3" presStyleLbl="node3" presStyleIdx="1" presStyleCnt="2"/>
      <dgm:spPr/>
    </dgm:pt>
    <dgm:pt modelId="{20712D1E-26D9-4C02-9AB4-9F186B5BE615}" type="pres">
      <dgm:prSet presAssocID="{CF655581-26DF-47DD-A62F-8455ABBA29C1}" presName="text3" presStyleLbl="fgAcc3" presStyleIdx="1" presStyleCnt="2">
        <dgm:presLayoutVars>
          <dgm:chPref val="3"/>
        </dgm:presLayoutVars>
      </dgm:prSet>
      <dgm:spPr/>
      <dgm:t>
        <a:bodyPr/>
        <a:lstStyle/>
        <a:p>
          <a:endParaRPr lang="fr-FR"/>
        </a:p>
      </dgm:t>
    </dgm:pt>
    <dgm:pt modelId="{6B4730EB-DC4A-4025-B78A-850EBB62D6B9}" type="pres">
      <dgm:prSet presAssocID="{CF655581-26DF-47DD-A62F-8455ABBA29C1}" presName="hierChild4" presStyleCnt="0"/>
      <dgm:spPr/>
    </dgm:pt>
    <dgm:pt modelId="{69A70122-1DB2-4995-882F-63D2E046EFF2}" type="pres">
      <dgm:prSet presAssocID="{5942436E-C908-4B5D-AFE9-3C53199A0C1B}" presName="Name23" presStyleLbl="parChTrans1D4" presStyleIdx="1" presStyleCnt="2"/>
      <dgm:spPr/>
      <dgm:t>
        <a:bodyPr/>
        <a:lstStyle/>
        <a:p>
          <a:endParaRPr lang="fr-FR"/>
        </a:p>
      </dgm:t>
    </dgm:pt>
    <dgm:pt modelId="{DE4DED64-21C3-4427-9632-9FE1D2A47EA7}" type="pres">
      <dgm:prSet presAssocID="{933A2280-6011-4825-B7AE-AD668C178E85}" presName="hierRoot4" presStyleCnt="0"/>
      <dgm:spPr/>
    </dgm:pt>
    <dgm:pt modelId="{C21BE706-80E3-4B17-8068-10649F187B17}" type="pres">
      <dgm:prSet presAssocID="{933A2280-6011-4825-B7AE-AD668C178E85}" presName="composite4" presStyleCnt="0"/>
      <dgm:spPr/>
    </dgm:pt>
    <dgm:pt modelId="{D314B288-B93D-4DB7-97E2-84E895C31ECB}" type="pres">
      <dgm:prSet presAssocID="{933A2280-6011-4825-B7AE-AD668C178E85}" presName="background4" presStyleLbl="node4" presStyleIdx="1" presStyleCnt="2"/>
      <dgm:spPr/>
    </dgm:pt>
    <dgm:pt modelId="{A12C83FB-32FD-4C12-9DC5-D10F5AA07613}" type="pres">
      <dgm:prSet presAssocID="{933A2280-6011-4825-B7AE-AD668C178E85}" presName="text4" presStyleLbl="fgAcc4" presStyleIdx="1" presStyleCnt="2">
        <dgm:presLayoutVars>
          <dgm:chPref val="3"/>
        </dgm:presLayoutVars>
      </dgm:prSet>
      <dgm:spPr/>
      <dgm:t>
        <a:bodyPr/>
        <a:lstStyle/>
        <a:p>
          <a:endParaRPr lang="fr-FR"/>
        </a:p>
      </dgm:t>
    </dgm:pt>
    <dgm:pt modelId="{5333670B-125F-4B4D-8F20-EABBC522D936}" type="pres">
      <dgm:prSet presAssocID="{933A2280-6011-4825-B7AE-AD668C178E85}" presName="hierChild5" presStyleCnt="0"/>
      <dgm:spPr/>
    </dgm:pt>
  </dgm:ptLst>
  <dgm:cxnLst>
    <dgm:cxn modelId="{EB574DCE-CDB7-4F5D-92F2-70D93A3030AB}" type="presOf" srcId="{304EB295-354A-4F30-87D4-C3DF9D24C43B}" destId="{B386F906-0FAA-42D2-A5DB-E46A5AC0ADE8}" srcOrd="0" destOrd="0" presId="urn:microsoft.com/office/officeart/2005/8/layout/hierarchy1"/>
    <dgm:cxn modelId="{B5DF5F63-0D7F-419C-ADFC-2D78472B4E04}" srcId="{304EB295-354A-4F30-87D4-C3DF9D24C43B}" destId="{FBBF0FCD-0796-433F-8FB0-6EC276455D7F}" srcOrd="0" destOrd="0" parTransId="{B36F5CC1-CE96-4129-B589-63F5A4229A35}" sibTransId="{8B8669FC-3B41-4558-BB64-86B940900BA4}"/>
    <dgm:cxn modelId="{E880FE12-B90D-46CE-A10E-A28FA0187604}" type="presOf" srcId="{FB762339-5A2E-4038-8754-C3BED19BE72C}" destId="{C87A877B-5407-433E-9A91-F4CE99B5F696}" srcOrd="0" destOrd="0" presId="urn:microsoft.com/office/officeart/2005/8/layout/hierarchy1"/>
    <dgm:cxn modelId="{45E6142B-5584-49A1-BD63-CBB879EC02B7}" srcId="{E5EB495D-BA4C-4B53-9D44-1A956E3C32D9}" destId="{FB294014-24AA-4414-A770-86271DC213B8}" srcOrd="0" destOrd="0" parTransId="{F88FCFB6-3C4F-4558-ADB0-F1983F95F1B5}" sibTransId="{2783BC51-0283-4165-B317-F961568EA346}"/>
    <dgm:cxn modelId="{25294990-BE28-43B7-AFCA-37FA7485B9EC}" type="presOf" srcId="{9C217575-55B8-4B65-B232-D56DB9673190}" destId="{B25F3B76-1FD7-42B2-A63F-68B40F4DB95A}" srcOrd="0" destOrd="0" presId="urn:microsoft.com/office/officeart/2005/8/layout/hierarchy1"/>
    <dgm:cxn modelId="{732B6315-A23E-4231-87C1-07CDC1CB713A}" srcId="{FBBF0FCD-0796-433F-8FB0-6EC276455D7F}" destId="{9C217575-55B8-4B65-B232-D56DB9673190}" srcOrd="0" destOrd="0" parTransId="{41C77D03-DFF7-4EEA-82D7-2808ACC43693}" sibTransId="{ED1EDB6E-9C5C-4B59-A1C0-93F95D2CCE1E}"/>
    <dgm:cxn modelId="{BC9B911B-5077-4764-8653-29B0E2C37BAC}" srcId="{FB294014-24AA-4414-A770-86271DC213B8}" destId="{304EB295-354A-4F30-87D4-C3DF9D24C43B}" srcOrd="0" destOrd="0" parTransId="{FB762339-5A2E-4038-8754-C3BED19BE72C}" sibTransId="{77C54625-09C3-43A9-8637-24F43D94BCFD}"/>
    <dgm:cxn modelId="{38389CD7-882B-4284-ACAC-B3BF4FCF330E}" type="presOf" srcId="{933A2280-6011-4825-B7AE-AD668C178E85}" destId="{A12C83FB-32FD-4C12-9DC5-D10F5AA07613}" srcOrd="0" destOrd="0" presId="urn:microsoft.com/office/officeart/2005/8/layout/hierarchy1"/>
    <dgm:cxn modelId="{5FA1449E-BECC-4C01-B19F-66A008251F88}" type="presOf" srcId="{986DBA17-BFBD-4D02-BA6D-F399986DB1F7}" destId="{BEDB41E0-D71A-45D4-A263-C737D744EC2C}" srcOrd="0" destOrd="0" presId="urn:microsoft.com/office/officeart/2005/8/layout/hierarchy1"/>
    <dgm:cxn modelId="{B3F37DCD-6791-4955-A4B8-176242DCC28A}" type="presOf" srcId="{B36F5CC1-CE96-4129-B589-63F5A4229A35}" destId="{992A8A17-E4F2-4016-8609-A722D00E8C67}" srcOrd="0" destOrd="0" presId="urn:microsoft.com/office/officeart/2005/8/layout/hierarchy1"/>
    <dgm:cxn modelId="{B05B1536-67E5-434C-AD5D-0478D4901D1A}" srcId="{CF655581-26DF-47DD-A62F-8455ABBA29C1}" destId="{933A2280-6011-4825-B7AE-AD668C178E85}" srcOrd="0" destOrd="0" parTransId="{5942436E-C908-4B5D-AFE9-3C53199A0C1B}" sibTransId="{EC004E32-EA1F-40FF-9EF9-211F7DADCEA7}"/>
    <dgm:cxn modelId="{F56D9A8B-C4FE-4D8A-A15A-3FE46C35DF5B}" type="presOf" srcId="{FBBF0FCD-0796-433F-8FB0-6EC276455D7F}" destId="{D05AD457-0C39-4FAD-B858-112379E1BFF7}" srcOrd="0" destOrd="0" presId="urn:microsoft.com/office/officeart/2005/8/layout/hierarchy1"/>
    <dgm:cxn modelId="{25A158FE-1FDB-4B11-B126-99368D65FB40}" type="presOf" srcId="{67F8612D-34D7-4D1C-95F4-401A760ABA2C}" destId="{08C424E0-DFCE-48A3-8312-AD95A5C6E4D3}" srcOrd="0" destOrd="0" presId="urn:microsoft.com/office/officeart/2005/8/layout/hierarchy1"/>
    <dgm:cxn modelId="{3A33D8E3-451A-477F-9291-03FBACA3EC51}" srcId="{CBCE3B65-ACE7-4C9C-A011-CDBD03805A9B}" destId="{CF655581-26DF-47DD-A62F-8455ABBA29C1}" srcOrd="0" destOrd="0" parTransId="{67F8612D-34D7-4D1C-95F4-401A760ABA2C}" sibTransId="{E1F66651-B934-4993-9254-717E3892FA76}"/>
    <dgm:cxn modelId="{7FC7ADF9-68DD-4CD9-B1EB-71F735E6F72A}" type="presOf" srcId="{CBCE3B65-ACE7-4C9C-A011-CDBD03805A9B}" destId="{D584ABDD-C7C0-40CB-AC2F-68845EE8118A}" srcOrd="0" destOrd="0" presId="urn:microsoft.com/office/officeart/2005/8/layout/hierarchy1"/>
    <dgm:cxn modelId="{6318F092-3811-4886-A78F-676E77BB4B7D}" srcId="{FB294014-24AA-4414-A770-86271DC213B8}" destId="{CBCE3B65-ACE7-4C9C-A011-CDBD03805A9B}" srcOrd="1" destOrd="0" parTransId="{986DBA17-BFBD-4D02-BA6D-F399986DB1F7}" sibTransId="{B7BA490F-1EF7-4FD9-BB54-6629A8448EBF}"/>
    <dgm:cxn modelId="{CDCCCB52-2783-48D8-A781-8B2F69A0EC4A}" type="presOf" srcId="{CF655581-26DF-47DD-A62F-8455ABBA29C1}" destId="{20712D1E-26D9-4C02-9AB4-9F186B5BE615}" srcOrd="0" destOrd="0" presId="urn:microsoft.com/office/officeart/2005/8/layout/hierarchy1"/>
    <dgm:cxn modelId="{20DD1B52-B08F-4A22-B7C1-FD95B63DFAF9}" type="presOf" srcId="{5942436E-C908-4B5D-AFE9-3C53199A0C1B}" destId="{69A70122-1DB2-4995-882F-63D2E046EFF2}" srcOrd="0" destOrd="0" presId="urn:microsoft.com/office/officeart/2005/8/layout/hierarchy1"/>
    <dgm:cxn modelId="{2669BF8E-1AA3-4010-9B15-0585341492C9}" type="presOf" srcId="{FB294014-24AA-4414-A770-86271DC213B8}" destId="{B6F3AF8A-11DD-4566-9EB4-F7CA1F838842}" srcOrd="0" destOrd="0" presId="urn:microsoft.com/office/officeart/2005/8/layout/hierarchy1"/>
    <dgm:cxn modelId="{1EF733AC-EC8A-494C-802E-FC2EFD246BDE}" type="presOf" srcId="{41C77D03-DFF7-4EEA-82D7-2808ACC43693}" destId="{02D4B479-31DE-4EEE-9F4F-D2166CC5515C}" srcOrd="0" destOrd="0" presId="urn:microsoft.com/office/officeart/2005/8/layout/hierarchy1"/>
    <dgm:cxn modelId="{E9BB4958-C0E1-4CDC-918F-AD468C46090E}" type="presOf" srcId="{E5EB495D-BA4C-4B53-9D44-1A956E3C32D9}" destId="{27B65933-9C6F-4152-9EF9-944FD58863D1}" srcOrd="0" destOrd="0" presId="urn:microsoft.com/office/officeart/2005/8/layout/hierarchy1"/>
    <dgm:cxn modelId="{6B81D67A-9AE4-4947-B732-C5E61192516E}" type="presParOf" srcId="{27B65933-9C6F-4152-9EF9-944FD58863D1}" destId="{031065AC-33E8-44FE-B833-B87055D4EBCF}" srcOrd="0" destOrd="0" presId="urn:microsoft.com/office/officeart/2005/8/layout/hierarchy1"/>
    <dgm:cxn modelId="{FB59506E-9975-4178-896E-5FA9D961B49B}" type="presParOf" srcId="{031065AC-33E8-44FE-B833-B87055D4EBCF}" destId="{DB0F8FC7-1D7C-4A45-A09C-C0530D198142}" srcOrd="0" destOrd="0" presId="urn:microsoft.com/office/officeart/2005/8/layout/hierarchy1"/>
    <dgm:cxn modelId="{D9B78BB2-DC22-43C3-BFF4-466EB03963FB}" type="presParOf" srcId="{DB0F8FC7-1D7C-4A45-A09C-C0530D198142}" destId="{C81CD30C-33AF-48CF-B0BF-F6C96981D121}" srcOrd="0" destOrd="0" presId="urn:microsoft.com/office/officeart/2005/8/layout/hierarchy1"/>
    <dgm:cxn modelId="{3B9D691A-3B1B-469C-8934-3AFE88AA8EE6}" type="presParOf" srcId="{DB0F8FC7-1D7C-4A45-A09C-C0530D198142}" destId="{B6F3AF8A-11DD-4566-9EB4-F7CA1F838842}" srcOrd="1" destOrd="0" presId="urn:microsoft.com/office/officeart/2005/8/layout/hierarchy1"/>
    <dgm:cxn modelId="{EC9EF7F0-C42B-4C32-B124-5C1B16621620}" type="presParOf" srcId="{031065AC-33E8-44FE-B833-B87055D4EBCF}" destId="{C857F7EA-8235-40D4-B633-F115A62FCF1D}" srcOrd="1" destOrd="0" presId="urn:microsoft.com/office/officeart/2005/8/layout/hierarchy1"/>
    <dgm:cxn modelId="{2F4AFB99-B61D-4921-8F8F-5FE9787160B5}" type="presParOf" srcId="{C857F7EA-8235-40D4-B633-F115A62FCF1D}" destId="{C87A877B-5407-433E-9A91-F4CE99B5F696}" srcOrd="0" destOrd="0" presId="urn:microsoft.com/office/officeart/2005/8/layout/hierarchy1"/>
    <dgm:cxn modelId="{E4C968E9-05F5-467D-BEE1-3253B217B135}" type="presParOf" srcId="{C857F7EA-8235-40D4-B633-F115A62FCF1D}" destId="{7BC2E885-31AD-42B0-8F6D-3851E64583D2}" srcOrd="1" destOrd="0" presId="urn:microsoft.com/office/officeart/2005/8/layout/hierarchy1"/>
    <dgm:cxn modelId="{C9069FD4-AB9F-452B-92A2-3E3C1191976A}" type="presParOf" srcId="{7BC2E885-31AD-42B0-8F6D-3851E64583D2}" destId="{CAEDAE06-D74D-4AA2-892C-0C385AA10406}" srcOrd="0" destOrd="0" presId="urn:microsoft.com/office/officeart/2005/8/layout/hierarchy1"/>
    <dgm:cxn modelId="{D4DD59A3-E28B-4132-A9B0-E47ED4EB32C8}" type="presParOf" srcId="{CAEDAE06-D74D-4AA2-892C-0C385AA10406}" destId="{8ADE99CB-EECA-4E26-BBEF-34F18CB36C4C}" srcOrd="0" destOrd="0" presId="urn:microsoft.com/office/officeart/2005/8/layout/hierarchy1"/>
    <dgm:cxn modelId="{45C6BDD2-6EC0-451D-A694-9242DADC87C8}" type="presParOf" srcId="{CAEDAE06-D74D-4AA2-892C-0C385AA10406}" destId="{B386F906-0FAA-42D2-A5DB-E46A5AC0ADE8}" srcOrd="1" destOrd="0" presId="urn:microsoft.com/office/officeart/2005/8/layout/hierarchy1"/>
    <dgm:cxn modelId="{A5C80691-E524-4707-8E1E-5F025E20D52B}" type="presParOf" srcId="{7BC2E885-31AD-42B0-8F6D-3851E64583D2}" destId="{9D16D18E-8184-4B0A-B738-55F9706C5F9A}" srcOrd="1" destOrd="0" presId="urn:microsoft.com/office/officeart/2005/8/layout/hierarchy1"/>
    <dgm:cxn modelId="{D0FC998B-F097-4036-BC77-B80E2AC22FA4}" type="presParOf" srcId="{9D16D18E-8184-4B0A-B738-55F9706C5F9A}" destId="{992A8A17-E4F2-4016-8609-A722D00E8C67}" srcOrd="0" destOrd="0" presId="urn:microsoft.com/office/officeart/2005/8/layout/hierarchy1"/>
    <dgm:cxn modelId="{B8F5D3B0-C47B-43D7-BBB9-B524ADFDCF3C}" type="presParOf" srcId="{9D16D18E-8184-4B0A-B738-55F9706C5F9A}" destId="{8CC0893F-EA42-44B4-86B5-B19D576A4ABD}" srcOrd="1" destOrd="0" presId="urn:microsoft.com/office/officeart/2005/8/layout/hierarchy1"/>
    <dgm:cxn modelId="{CFA5C281-123E-43FB-9562-85F91605136B}" type="presParOf" srcId="{8CC0893F-EA42-44B4-86B5-B19D576A4ABD}" destId="{304BB090-EB15-4D24-828B-7CB2EF294DE2}" srcOrd="0" destOrd="0" presId="urn:microsoft.com/office/officeart/2005/8/layout/hierarchy1"/>
    <dgm:cxn modelId="{B29DD6F0-812C-4005-8B16-C2290286E12E}" type="presParOf" srcId="{304BB090-EB15-4D24-828B-7CB2EF294DE2}" destId="{71BD9C1A-8B4B-40BF-A44E-4B14D44DD1E2}" srcOrd="0" destOrd="0" presId="urn:microsoft.com/office/officeart/2005/8/layout/hierarchy1"/>
    <dgm:cxn modelId="{EB2EECA8-B928-4A18-A7F2-37250C29C0E1}" type="presParOf" srcId="{304BB090-EB15-4D24-828B-7CB2EF294DE2}" destId="{D05AD457-0C39-4FAD-B858-112379E1BFF7}" srcOrd="1" destOrd="0" presId="urn:microsoft.com/office/officeart/2005/8/layout/hierarchy1"/>
    <dgm:cxn modelId="{A29BB88B-92B4-4994-A5C7-7CBDDD0C3993}" type="presParOf" srcId="{8CC0893F-EA42-44B4-86B5-B19D576A4ABD}" destId="{02953AB8-C1FD-48C9-85FE-EB42FB1D03E8}" srcOrd="1" destOrd="0" presId="urn:microsoft.com/office/officeart/2005/8/layout/hierarchy1"/>
    <dgm:cxn modelId="{44A4ED00-0466-497B-A460-D5F66C09164E}" type="presParOf" srcId="{02953AB8-C1FD-48C9-85FE-EB42FB1D03E8}" destId="{02D4B479-31DE-4EEE-9F4F-D2166CC5515C}" srcOrd="0" destOrd="0" presId="urn:microsoft.com/office/officeart/2005/8/layout/hierarchy1"/>
    <dgm:cxn modelId="{78726663-793F-4B4D-B9F5-F7699E4DC431}" type="presParOf" srcId="{02953AB8-C1FD-48C9-85FE-EB42FB1D03E8}" destId="{637AB580-217D-4794-B851-273F5E7F13CE}" srcOrd="1" destOrd="0" presId="urn:microsoft.com/office/officeart/2005/8/layout/hierarchy1"/>
    <dgm:cxn modelId="{E429BE30-85D4-47FC-ACAA-CD6E8B18CEE1}" type="presParOf" srcId="{637AB580-217D-4794-B851-273F5E7F13CE}" destId="{8A8BBB54-80F0-4B80-A75C-E930C843E19E}" srcOrd="0" destOrd="0" presId="urn:microsoft.com/office/officeart/2005/8/layout/hierarchy1"/>
    <dgm:cxn modelId="{002293C9-C293-45A4-98CE-1C20E375B417}" type="presParOf" srcId="{8A8BBB54-80F0-4B80-A75C-E930C843E19E}" destId="{911EF01F-A394-4D3F-A92A-5A7F25C95F0A}" srcOrd="0" destOrd="0" presId="urn:microsoft.com/office/officeart/2005/8/layout/hierarchy1"/>
    <dgm:cxn modelId="{E8167359-5AE9-4EAD-9A0E-C70B5F3D2909}" type="presParOf" srcId="{8A8BBB54-80F0-4B80-A75C-E930C843E19E}" destId="{B25F3B76-1FD7-42B2-A63F-68B40F4DB95A}" srcOrd="1" destOrd="0" presId="urn:microsoft.com/office/officeart/2005/8/layout/hierarchy1"/>
    <dgm:cxn modelId="{7D456D8C-36BC-4230-8925-B51614D850A2}" type="presParOf" srcId="{637AB580-217D-4794-B851-273F5E7F13CE}" destId="{8ED7B2B0-EE41-4EFE-A153-8ECEF5914C56}" srcOrd="1" destOrd="0" presId="urn:microsoft.com/office/officeart/2005/8/layout/hierarchy1"/>
    <dgm:cxn modelId="{7F4847AF-9C7D-4488-BFB3-3069EE457BD8}" type="presParOf" srcId="{C857F7EA-8235-40D4-B633-F115A62FCF1D}" destId="{BEDB41E0-D71A-45D4-A263-C737D744EC2C}" srcOrd="2" destOrd="0" presId="urn:microsoft.com/office/officeart/2005/8/layout/hierarchy1"/>
    <dgm:cxn modelId="{DD1ED2D2-33F2-4CA3-B99F-C0CA608EC793}" type="presParOf" srcId="{C857F7EA-8235-40D4-B633-F115A62FCF1D}" destId="{FACDBA53-27CA-40C4-A303-294F76A4D5C8}" srcOrd="3" destOrd="0" presId="urn:microsoft.com/office/officeart/2005/8/layout/hierarchy1"/>
    <dgm:cxn modelId="{64C6B2EA-ABDB-4658-B96F-D0FE0CCEF27C}" type="presParOf" srcId="{FACDBA53-27CA-40C4-A303-294F76A4D5C8}" destId="{9B1C29C9-A23B-4AD9-B564-786FB244C294}" srcOrd="0" destOrd="0" presId="urn:microsoft.com/office/officeart/2005/8/layout/hierarchy1"/>
    <dgm:cxn modelId="{B8C70CC4-EB35-4B75-8C2A-6F4C5384DFB7}" type="presParOf" srcId="{9B1C29C9-A23B-4AD9-B564-786FB244C294}" destId="{418564F0-ECE6-4747-90B3-C1E069E65DE8}" srcOrd="0" destOrd="0" presId="urn:microsoft.com/office/officeart/2005/8/layout/hierarchy1"/>
    <dgm:cxn modelId="{6041AC88-3F8C-4CAA-99C8-423A6179ED18}" type="presParOf" srcId="{9B1C29C9-A23B-4AD9-B564-786FB244C294}" destId="{D584ABDD-C7C0-40CB-AC2F-68845EE8118A}" srcOrd="1" destOrd="0" presId="urn:microsoft.com/office/officeart/2005/8/layout/hierarchy1"/>
    <dgm:cxn modelId="{9907B7BD-FC7E-4F5B-8E8B-3F8F3F4F73FC}" type="presParOf" srcId="{FACDBA53-27CA-40C4-A303-294F76A4D5C8}" destId="{DF968B61-F00E-4E33-82DF-61D33A50D3DF}" srcOrd="1" destOrd="0" presId="urn:microsoft.com/office/officeart/2005/8/layout/hierarchy1"/>
    <dgm:cxn modelId="{E7127366-421E-4F3E-80B4-4BF94B98F55D}" type="presParOf" srcId="{DF968B61-F00E-4E33-82DF-61D33A50D3DF}" destId="{08C424E0-DFCE-48A3-8312-AD95A5C6E4D3}" srcOrd="0" destOrd="0" presId="urn:microsoft.com/office/officeart/2005/8/layout/hierarchy1"/>
    <dgm:cxn modelId="{8334A9F4-BE43-4BFD-9413-DB6CC0DEDD7E}" type="presParOf" srcId="{DF968B61-F00E-4E33-82DF-61D33A50D3DF}" destId="{0C16EDC3-735A-49BA-8DED-9F06BBA592AA}" srcOrd="1" destOrd="0" presId="urn:microsoft.com/office/officeart/2005/8/layout/hierarchy1"/>
    <dgm:cxn modelId="{E76F9728-21E4-4308-9E0B-A8035A962951}" type="presParOf" srcId="{0C16EDC3-735A-49BA-8DED-9F06BBA592AA}" destId="{758EB544-1D31-4A37-A67F-7535B3B1B0EB}" srcOrd="0" destOrd="0" presId="urn:microsoft.com/office/officeart/2005/8/layout/hierarchy1"/>
    <dgm:cxn modelId="{6BCDBC9E-08CC-4191-A934-D169BADEB35D}" type="presParOf" srcId="{758EB544-1D31-4A37-A67F-7535B3B1B0EB}" destId="{DA9314B9-7486-4817-95C5-A348BF50C842}" srcOrd="0" destOrd="0" presId="urn:microsoft.com/office/officeart/2005/8/layout/hierarchy1"/>
    <dgm:cxn modelId="{26556F39-9AEB-44BC-A35B-16E3CA95B160}" type="presParOf" srcId="{758EB544-1D31-4A37-A67F-7535B3B1B0EB}" destId="{20712D1E-26D9-4C02-9AB4-9F186B5BE615}" srcOrd="1" destOrd="0" presId="urn:microsoft.com/office/officeart/2005/8/layout/hierarchy1"/>
    <dgm:cxn modelId="{9EFC5355-E7F5-43E0-82CA-39FA2FAD2CEA}" type="presParOf" srcId="{0C16EDC3-735A-49BA-8DED-9F06BBA592AA}" destId="{6B4730EB-DC4A-4025-B78A-850EBB62D6B9}" srcOrd="1" destOrd="0" presId="urn:microsoft.com/office/officeart/2005/8/layout/hierarchy1"/>
    <dgm:cxn modelId="{53459A3B-88FD-4653-8FA8-7AC330B877E0}" type="presParOf" srcId="{6B4730EB-DC4A-4025-B78A-850EBB62D6B9}" destId="{69A70122-1DB2-4995-882F-63D2E046EFF2}" srcOrd="0" destOrd="0" presId="urn:microsoft.com/office/officeart/2005/8/layout/hierarchy1"/>
    <dgm:cxn modelId="{FEDEB287-3F36-42D1-B7E9-A6546B20377D}" type="presParOf" srcId="{6B4730EB-DC4A-4025-B78A-850EBB62D6B9}" destId="{DE4DED64-21C3-4427-9632-9FE1D2A47EA7}" srcOrd="1" destOrd="0" presId="urn:microsoft.com/office/officeart/2005/8/layout/hierarchy1"/>
    <dgm:cxn modelId="{DAE70321-2D5B-401D-B92D-DDC1A2D1977D}" type="presParOf" srcId="{DE4DED64-21C3-4427-9632-9FE1D2A47EA7}" destId="{C21BE706-80E3-4B17-8068-10649F187B17}" srcOrd="0" destOrd="0" presId="urn:microsoft.com/office/officeart/2005/8/layout/hierarchy1"/>
    <dgm:cxn modelId="{734DA223-6255-42A4-B4D9-920127187151}" type="presParOf" srcId="{C21BE706-80E3-4B17-8068-10649F187B17}" destId="{D314B288-B93D-4DB7-97E2-84E895C31ECB}" srcOrd="0" destOrd="0" presId="urn:microsoft.com/office/officeart/2005/8/layout/hierarchy1"/>
    <dgm:cxn modelId="{B40BF007-2B65-4F3E-A66D-8EC797774AAE}" type="presParOf" srcId="{C21BE706-80E3-4B17-8068-10649F187B17}" destId="{A12C83FB-32FD-4C12-9DC5-D10F5AA07613}" srcOrd="1" destOrd="0" presId="urn:microsoft.com/office/officeart/2005/8/layout/hierarchy1"/>
    <dgm:cxn modelId="{12D401CF-AF33-4025-A669-CB58A23B8B2A}" type="presParOf" srcId="{DE4DED64-21C3-4427-9632-9FE1D2A47EA7}" destId="{5333670B-125F-4B4D-8F20-EABBC522D936}"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DE7E51-0852-F048-A99D-0CE7CFD995DE}">
      <dsp:nvSpPr>
        <dsp:cNvPr id="0" name=""/>
        <dsp:cNvSpPr/>
      </dsp:nvSpPr>
      <dsp:spPr>
        <a:xfrm>
          <a:off x="833435" y="49"/>
          <a:ext cx="2923599" cy="1754159"/>
        </a:xfrm>
        <a:prstGeom prst="rect">
          <a:avLst/>
        </a:prstGeom>
        <a:solidFill>
          <a:srgbClr val="FF6600"/>
        </a:solidFill>
        <a:ln>
          <a:noFill/>
        </a:ln>
        <a:effectLst>
          <a:outerShdw blurRad="57150" dist="38100" dir="5400000" algn="ctr" rotWithShape="0">
            <a:schemeClr val="accent1">
              <a:hueOff val="0"/>
              <a:satOff val="0"/>
              <a:lumOff val="0"/>
              <a:alphaOff val="0"/>
              <a:shade val="9000"/>
              <a:satMod val="105000"/>
              <a:alpha val="48000"/>
            </a:scheme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rtl="0">
            <a:lnSpc>
              <a:spcPct val="90000"/>
            </a:lnSpc>
            <a:spcBef>
              <a:spcPct val="0"/>
            </a:spcBef>
            <a:spcAft>
              <a:spcPct val="35000"/>
            </a:spcAft>
          </a:pPr>
          <a:r>
            <a:rPr lang="fr-FR" sz="2900" kern="1200" dirty="0" smtClean="0"/>
            <a:t>Positive</a:t>
          </a:r>
          <a:endParaRPr lang="fr-FR" sz="2900" kern="1200" dirty="0"/>
        </a:p>
      </dsp:txBody>
      <dsp:txXfrm>
        <a:off x="833435" y="49"/>
        <a:ext cx="2923599" cy="1754159"/>
      </dsp:txXfrm>
    </dsp:sp>
    <dsp:sp modelId="{BFA7D251-7CF7-5048-A01F-5833F74EC3E4}">
      <dsp:nvSpPr>
        <dsp:cNvPr id="0" name=""/>
        <dsp:cNvSpPr/>
      </dsp:nvSpPr>
      <dsp:spPr>
        <a:xfrm>
          <a:off x="4049394" y="49"/>
          <a:ext cx="2923599" cy="1754159"/>
        </a:xfrm>
        <a:prstGeom prst="rect">
          <a:avLst/>
        </a:prstGeom>
        <a:solidFill>
          <a:schemeClr val="accent3">
            <a:lumMod val="75000"/>
          </a:schemeClr>
        </a:solidFill>
        <a:ln>
          <a:noFill/>
        </a:ln>
        <a:effectLst>
          <a:outerShdw blurRad="57150" dist="38100" dir="5400000" algn="ctr" rotWithShape="0">
            <a:schemeClr val="accent1">
              <a:hueOff val="0"/>
              <a:satOff val="0"/>
              <a:lumOff val="0"/>
              <a:alphaOff val="0"/>
              <a:shade val="9000"/>
              <a:satMod val="105000"/>
              <a:alpha val="48000"/>
            </a:scheme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rtl="0">
            <a:lnSpc>
              <a:spcPct val="90000"/>
            </a:lnSpc>
            <a:spcBef>
              <a:spcPct val="0"/>
            </a:spcBef>
            <a:spcAft>
              <a:spcPct val="35000"/>
            </a:spcAft>
          </a:pPr>
          <a:r>
            <a:rPr lang="fr-FR" sz="2900" kern="1200" dirty="0" smtClean="0"/>
            <a:t>Encourageante</a:t>
          </a:r>
          <a:endParaRPr lang="fr-FR" sz="2900" kern="1200" dirty="0"/>
        </a:p>
      </dsp:txBody>
      <dsp:txXfrm>
        <a:off x="4049394" y="49"/>
        <a:ext cx="2923599" cy="1754159"/>
      </dsp:txXfrm>
    </dsp:sp>
    <dsp:sp modelId="{EBB52DF4-C793-B748-97BE-439714CBBAC9}">
      <dsp:nvSpPr>
        <dsp:cNvPr id="0" name=""/>
        <dsp:cNvSpPr/>
      </dsp:nvSpPr>
      <dsp:spPr>
        <a:xfrm>
          <a:off x="833435" y="2046568"/>
          <a:ext cx="2923599" cy="1754159"/>
        </a:xfrm>
        <a:prstGeom prst="rect">
          <a:avLst/>
        </a:prstGeom>
        <a:solidFill>
          <a:srgbClr val="660066"/>
        </a:solidFill>
        <a:ln>
          <a:noFill/>
        </a:ln>
        <a:effectLst>
          <a:outerShdw blurRad="57150" dist="38100" dir="5400000" algn="ctr" rotWithShape="0">
            <a:schemeClr val="accent1">
              <a:hueOff val="0"/>
              <a:satOff val="0"/>
              <a:lumOff val="0"/>
              <a:alphaOff val="0"/>
              <a:shade val="9000"/>
              <a:satMod val="105000"/>
              <a:alpha val="48000"/>
            </a:scheme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rtl="0">
            <a:lnSpc>
              <a:spcPct val="90000"/>
            </a:lnSpc>
            <a:spcBef>
              <a:spcPct val="0"/>
            </a:spcBef>
            <a:spcAft>
              <a:spcPct val="35000"/>
            </a:spcAft>
          </a:pPr>
          <a:r>
            <a:rPr lang="fr-FR" sz="2900" kern="1200" dirty="0" smtClean="0"/>
            <a:t>Valorisant les progrès</a:t>
          </a:r>
          <a:endParaRPr lang="fr-FR" sz="2900" kern="1200" dirty="0"/>
        </a:p>
      </dsp:txBody>
      <dsp:txXfrm>
        <a:off x="833435" y="2046568"/>
        <a:ext cx="2923599" cy="1754159"/>
      </dsp:txXfrm>
    </dsp:sp>
    <dsp:sp modelId="{716BAE96-95F6-5444-95B8-488B326EBB01}">
      <dsp:nvSpPr>
        <dsp:cNvPr id="0" name=""/>
        <dsp:cNvSpPr/>
      </dsp:nvSpPr>
      <dsp:spPr>
        <a:xfrm>
          <a:off x="4049394" y="2046568"/>
          <a:ext cx="2923599" cy="1754159"/>
        </a:xfrm>
        <a:prstGeom prst="rect">
          <a:avLst/>
        </a:prstGeom>
        <a:solidFill>
          <a:srgbClr val="FF0000"/>
        </a:solidFill>
        <a:ln>
          <a:noFill/>
        </a:ln>
        <a:effectLst>
          <a:outerShdw blurRad="57150" dist="38100" dir="5400000" algn="ctr" rotWithShape="0">
            <a:schemeClr val="accent1">
              <a:hueOff val="0"/>
              <a:satOff val="0"/>
              <a:lumOff val="0"/>
              <a:alphaOff val="0"/>
              <a:shade val="9000"/>
              <a:satMod val="105000"/>
              <a:alpha val="48000"/>
            </a:scheme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rtl="0">
            <a:lnSpc>
              <a:spcPct val="90000"/>
            </a:lnSpc>
            <a:spcBef>
              <a:spcPct val="0"/>
            </a:spcBef>
            <a:spcAft>
              <a:spcPct val="35000"/>
            </a:spcAft>
          </a:pPr>
          <a:r>
            <a:rPr lang="fr-FR" sz="2900" kern="1200" dirty="0" smtClean="0"/>
            <a:t>Compréhensible par les familles</a:t>
          </a:r>
        </a:p>
      </dsp:txBody>
      <dsp:txXfrm>
        <a:off x="4049394" y="2046568"/>
        <a:ext cx="2923599" cy="175415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2E1D51-EF7E-4E22-83EB-AF501F5F2C42}">
      <dsp:nvSpPr>
        <dsp:cNvPr id="0" name=""/>
        <dsp:cNvSpPr/>
      </dsp:nvSpPr>
      <dsp:spPr>
        <a:xfrm rot="10800000">
          <a:off x="850448" y="1688"/>
          <a:ext cx="6868054" cy="1061056"/>
        </a:xfrm>
        <a:prstGeom prst="homePlate">
          <a:avLst/>
        </a:prstGeom>
        <a:solidFill>
          <a:schemeClr val="accent1">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67896" tIns="95250" rIns="177800" bIns="95250" numCol="1" spcCol="1270" anchor="ctr" anchorCtr="0">
          <a:noAutofit/>
        </a:bodyPr>
        <a:lstStyle/>
        <a:p>
          <a:pPr lvl="0" algn="ctr" defTabSz="1111250">
            <a:lnSpc>
              <a:spcPct val="90000"/>
            </a:lnSpc>
            <a:spcBef>
              <a:spcPct val="0"/>
            </a:spcBef>
            <a:spcAft>
              <a:spcPct val="35000"/>
            </a:spcAft>
          </a:pPr>
          <a:r>
            <a:rPr lang="fr-FR" sz="2500" b="0" kern="1200" dirty="0" smtClean="0"/>
            <a:t>Présenter la grille d’évaluation en début de formation.</a:t>
          </a:r>
          <a:endParaRPr lang="fr-FR" sz="2500" kern="1200" dirty="0"/>
        </a:p>
      </dsp:txBody>
      <dsp:txXfrm rot="10800000">
        <a:off x="1115712" y="1688"/>
        <a:ext cx="6602790" cy="1061056"/>
      </dsp:txXfrm>
    </dsp:sp>
    <dsp:sp modelId="{19860266-1F36-4674-9C6F-FFE3946178EC}">
      <dsp:nvSpPr>
        <dsp:cNvPr id="0" name=""/>
        <dsp:cNvSpPr/>
      </dsp:nvSpPr>
      <dsp:spPr>
        <a:xfrm>
          <a:off x="465366" y="1688"/>
          <a:ext cx="1061056" cy="1061056"/>
        </a:xfrm>
        <a:prstGeom prst="ellipse">
          <a:avLst/>
        </a:prstGeom>
        <a:blipFill rotWithShape="0">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6D6D6E1-6E6E-4B0B-BE06-C98B6CE4FB5E}">
      <dsp:nvSpPr>
        <dsp:cNvPr id="0" name=""/>
        <dsp:cNvSpPr/>
      </dsp:nvSpPr>
      <dsp:spPr>
        <a:xfrm rot="10800000">
          <a:off x="864096" y="1379478"/>
          <a:ext cx="6840758" cy="1236470"/>
        </a:xfrm>
        <a:prstGeom prst="homePlate">
          <a:avLst/>
        </a:prstGeom>
        <a:solidFill>
          <a:schemeClr val="accent1">
            <a:shade val="80000"/>
            <a:hueOff val="236518"/>
            <a:satOff val="-13281"/>
            <a:lumOff val="1145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67896" tIns="95250" rIns="177800" bIns="95250" numCol="1" spcCol="1270" anchor="ctr" anchorCtr="0">
          <a:noAutofit/>
        </a:bodyPr>
        <a:lstStyle/>
        <a:p>
          <a:pPr lvl="0" algn="ctr" defTabSz="1111250">
            <a:lnSpc>
              <a:spcPct val="90000"/>
            </a:lnSpc>
            <a:spcBef>
              <a:spcPct val="0"/>
            </a:spcBef>
            <a:spcAft>
              <a:spcPct val="35000"/>
            </a:spcAft>
          </a:pPr>
          <a:r>
            <a:rPr lang="fr-FR" sz="2500" b="0" kern="1200" dirty="0" smtClean="0"/>
            <a:t>Fixer des compétences précises à acquérir  lors des séquences d’apprentissage.</a:t>
          </a:r>
          <a:endParaRPr lang="fr-FR" sz="2500" kern="1200" dirty="0"/>
        </a:p>
      </dsp:txBody>
      <dsp:txXfrm rot="10800000">
        <a:off x="1173213" y="1379478"/>
        <a:ext cx="6531641" cy="1236470"/>
      </dsp:txXfrm>
    </dsp:sp>
    <dsp:sp modelId="{513FE0AB-6C18-4DD3-AEAD-89E5B61406CA}">
      <dsp:nvSpPr>
        <dsp:cNvPr id="0" name=""/>
        <dsp:cNvSpPr/>
      </dsp:nvSpPr>
      <dsp:spPr>
        <a:xfrm>
          <a:off x="465366" y="1467185"/>
          <a:ext cx="1061056" cy="1061056"/>
        </a:xfrm>
        <a:prstGeom prst="ellipse">
          <a:avLst/>
        </a:prstGeom>
        <a:blipFill rotWithShape="0">
          <a:blip xmlns:r="http://schemas.openxmlformats.org/officeDocument/2006/relationships" r:embed="rId2"/>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A8C92CE-2679-420E-9368-6F781477B040}">
      <dsp:nvSpPr>
        <dsp:cNvPr id="0" name=""/>
        <dsp:cNvSpPr/>
      </dsp:nvSpPr>
      <dsp:spPr>
        <a:xfrm rot="10800000">
          <a:off x="861845" y="2932681"/>
          <a:ext cx="6845260" cy="1061056"/>
        </a:xfrm>
        <a:prstGeom prst="homePlate">
          <a:avLst/>
        </a:prstGeom>
        <a:solidFill>
          <a:schemeClr val="accent1">
            <a:shade val="80000"/>
            <a:hueOff val="473036"/>
            <a:satOff val="-26563"/>
            <a:lumOff val="2290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67896" tIns="95250" rIns="177800" bIns="95250" numCol="1" spcCol="1270" anchor="ctr" anchorCtr="0">
          <a:noAutofit/>
        </a:bodyPr>
        <a:lstStyle/>
        <a:p>
          <a:pPr lvl="0" algn="ctr" defTabSz="1111250">
            <a:lnSpc>
              <a:spcPct val="90000"/>
            </a:lnSpc>
            <a:spcBef>
              <a:spcPct val="0"/>
            </a:spcBef>
            <a:spcAft>
              <a:spcPct val="35000"/>
            </a:spcAft>
          </a:pPr>
          <a:r>
            <a:rPr lang="fr-FR" sz="2500" b="0" kern="1200" dirty="0" smtClean="0"/>
            <a:t>    Evaluer  par compétences durant le cycle de formation.</a:t>
          </a:r>
          <a:endParaRPr lang="fr-FR" sz="2500" kern="1200" dirty="0"/>
        </a:p>
      </dsp:txBody>
      <dsp:txXfrm rot="10800000">
        <a:off x="1127109" y="2932681"/>
        <a:ext cx="6579996" cy="1061056"/>
      </dsp:txXfrm>
    </dsp:sp>
    <dsp:sp modelId="{FC90AEBE-02E8-42CD-93AF-E45EA24A696B}">
      <dsp:nvSpPr>
        <dsp:cNvPr id="0" name=""/>
        <dsp:cNvSpPr/>
      </dsp:nvSpPr>
      <dsp:spPr>
        <a:xfrm>
          <a:off x="534982" y="2932681"/>
          <a:ext cx="1061056" cy="1061056"/>
        </a:xfrm>
        <a:prstGeom prst="ellipse">
          <a:avLst/>
        </a:prstGeom>
        <a:blipFill rotWithShape="0">
          <a:blip xmlns:r="http://schemas.openxmlformats.org/officeDocument/2006/relationships" r:embed="rId3"/>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3E97807-088B-4D05-9165-E7C4AC13188C}">
      <dsp:nvSpPr>
        <dsp:cNvPr id="0" name=""/>
        <dsp:cNvSpPr/>
      </dsp:nvSpPr>
      <dsp:spPr>
        <a:xfrm rot="10800000">
          <a:off x="810047" y="4310471"/>
          <a:ext cx="6948856" cy="1061056"/>
        </a:xfrm>
        <a:prstGeom prst="homePlate">
          <a:avLst/>
        </a:prstGeom>
        <a:solidFill>
          <a:schemeClr val="accent1">
            <a:shade val="80000"/>
            <a:hueOff val="709555"/>
            <a:satOff val="-39844"/>
            <a:lumOff val="3436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67896" tIns="95250" rIns="177800" bIns="95250" numCol="1" spcCol="1270" anchor="ctr" anchorCtr="0">
          <a:noAutofit/>
        </a:bodyPr>
        <a:lstStyle/>
        <a:p>
          <a:pPr lvl="0" algn="ctr" defTabSz="1111250">
            <a:lnSpc>
              <a:spcPct val="90000"/>
            </a:lnSpc>
            <a:spcBef>
              <a:spcPct val="0"/>
            </a:spcBef>
            <a:spcAft>
              <a:spcPct val="35000"/>
            </a:spcAft>
          </a:pPr>
          <a:r>
            <a:rPr lang="fr-FR" sz="2500" b="0" kern="1200" dirty="0" smtClean="0"/>
            <a:t>Etablir  régulièrement un bilan individuel de compétences.</a:t>
          </a:r>
          <a:endParaRPr lang="fr-FR" sz="2500" kern="1200" dirty="0"/>
        </a:p>
      </dsp:txBody>
      <dsp:txXfrm rot="10800000">
        <a:off x="1075311" y="4310471"/>
        <a:ext cx="6683592" cy="1061056"/>
      </dsp:txXfrm>
    </dsp:sp>
    <dsp:sp modelId="{145983CF-FF1F-4D32-8379-546385209818}">
      <dsp:nvSpPr>
        <dsp:cNvPr id="0" name=""/>
        <dsp:cNvSpPr/>
      </dsp:nvSpPr>
      <dsp:spPr>
        <a:xfrm>
          <a:off x="534982" y="4310471"/>
          <a:ext cx="1061056" cy="1061056"/>
        </a:xfrm>
        <a:prstGeom prst="ellipse">
          <a:avLst/>
        </a:prstGeom>
        <a:blipFill rotWithShape="0">
          <a:blip xmlns:r="http://schemas.openxmlformats.org/officeDocument/2006/relationships" r:embed="rId4"/>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56B663-65BA-4355-BEF6-02B92D74C09D}">
      <dsp:nvSpPr>
        <dsp:cNvPr id="0" name=""/>
        <dsp:cNvSpPr/>
      </dsp:nvSpPr>
      <dsp:spPr>
        <a:xfrm rot="10800000">
          <a:off x="491113" y="632"/>
          <a:ext cx="7622220" cy="1294878"/>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005" tIns="106680" rIns="199136" bIns="106680" numCol="1" spcCol="1270" anchor="ctr" anchorCtr="0">
          <a:noAutofit/>
        </a:bodyPr>
        <a:lstStyle/>
        <a:p>
          <a:pPr lvl="0" algn="ctr" defTabSz="1244600">
            <a:lnSpc>
              <a:spcPct val="90000"/>
            </a:lnSpc>
            <a:spcBef>
              <a:spcPct val="0"/>
            </a:spcBef>
            <a:spcAft>
              <a:spcPct val="35000"/>
            </a:spcAft>
          </a:pPr>
          <a:r>
            <a:rPr lang="fr-FR" sz="2800" kern="1200" dirty="0" smtClean="0"/>
            <a:t>Présenter la grille d’évaluation en début de formation</a:t>
          </a:r>
          <a:endParaRPr lang="fr-FR" sz="2800" kern="1200" dirty="0"/>
        </a:p>
      </dsp:txBody>
      <dsp:txXfrm rot="10800000">
        <a:off x="814832" y="632"/>
        <a:ext cx="7298501" cy="1294878"/>
      </dsp:txXfrm>
    </dsp:sp>
    <dsp:sp modelId="{B320240E-53C2-4162-AACC-70D3DE56BED3}">
      <dsp:nvSpPr>
        <dsp:cNvPr id="0" name=""/>
        <dsp:cNvSpPr/>
      </dsp:nvSpPr>
      <dsp:spPr>
        <a:xfrm>
          <a:off x="0" y="632"/>
          <a:ext cx="1294878" cy="1294878"/>
        </a:xfrm>
        <a:prstGeom prst="ellipse">
          <a:avLst/>
        </a:prstGeom>
        <a:blipFill rotWithShape="0">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A70122-1DB2-4995-882F-63D2E046EFF2}">
      <dsp:nvSpPr>
        <dsp:cNvPr id="0" name=""/>
        <dsp:cNvSpPr/>
      </dsp:nvSpPr>
      <dsp:spPr>
        <a:xfrm>
          <a:off x="4666725" y="4660865"/>
          <a:ext cx="91440" cy="544459"/>
        </a:xfrm>
        <a:custGeom>
          <a:avLst/>
          <a:gdLst/>
          <a:ahLst/>
          <a:cxnLst/>
          <a:rect l="0" t="0" r="0" b="0"/>
          <a:pathLst>
            <a:path>
              <a:moveTo>
                <a:pt x="45720" y="0"/>
              </a:moveTo>
              <a:lnTo>
                <a:pt x="45720" y="54445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8C424E0-DFCE-48A3-8312-AD95A5C6E4D3}">
      <dsp:nvSpPr>
        <dsp:cNvPr id="0" name=""/>
        <dsp:cNvSpPr/>
      </dsp:nvSpPr>
      <dsp:spPr>
        <a:xfrm>
          <a:off x="4666725" y="2927642"/>
          <a:ext cx="91440" cy="544459"/>
        </a:xfrm>
        <a:custGeom>
          <a:avLst/>
          <a:gdLst/>
          <a:ahLst/>
          <a:cxnLst/>
          <a:rect l="0" t="0" r="0" b="0"/>
          <a:pathLst>
            <a:path>
              <a:moveTo>
                <a:pt x="45720" y="0"/>
              </a:moveTo>
              <a:lnTo>
                <a:pt x="45720" y="54445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EDB41E0-D71A-45D4-A263-C737D744EC2C}">
      <dsp:nvSpPr>
        <dsp:cNvPr id="0" name=""/>
        <dsp:cNvSpPr/>
      </dsp:nvSpPr>
      <dsp:spPr>
        <a:xfrm>
          <a:off x="3568404" y="1194420"/>
          <a:ext cx="1144041" cy="544459"/>
        </a:xfrm>
        <a:custGeom>
          <a:avLst/>
          <a:gdLst/>
          <a:ahLst/>
          <a:cxnLst/>
          <a:rect l="0" t="0" r="0" b="0"/>
          <a:pathLst>
            <a:path>
              <a:moveTo>
                <a:pt x="0" y="0"/>
              </a:moveTo>
              <a:lnTo>
                <a:pt x="0" y="371033"/>
              </a:lnTo>
              <a:lnTo>
                <a:pt x="1144041" y="371033"/>
              </a:lnTo>
              <a:lnTo>
                <a:pt x="1144041" y="54445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2D4B479-31DE-4EEE-9F4F-D2166CC5515C}">
      <dsp:nvSpPr>
        <dsp:cNvPr id="0" name=""/>
        <dsp:cNvSpPr/>
      </dsp:nvSpPr>
      <dsp:spPr>
        <a:xfrm>
          <a:off x="2378643" y="4660865"/>
          <a:ext cx="91440" cy="544459"/>
        </a:xfrm>
        <a:custGeom>
          <a:avLst/>
          <a:gdLst/>
          <a:ahLst/>
          <a:cxnLst/>
          <a:rect l="0" t="0" r="0" b="0"/>
          <a:pathLst>
            <a:path>
              <a:moveTo>
                <a:pt x="45720" y="0"/>
              </a:moveTo>
              <a:lnTo>
                <a:pt x="45720" y="54445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92A8A17-E4F2-4016-8609-A722D00E8C67}">
      <dsp:nvSpPr>
        <dsp:cNvPr id="0" name=""/>
        <dsp:cNvSpPr/>
      </dsp:nvSpPr>
      <dsp:spPr>
        <a:xfrm>
          <a:off x="2378643" y="2927642"/>
          <a:ext cx="91440" cy="544459"/>
        </a:xfrm>
        <a:custGeom>
          <a:avLst/>
          <a:gdLst/>
          <a:ahLst/>
          <a:cxnLst/>
          <a:rect l="0" t="0" r="0" b="0"/>
          <a:pathLst>
            <a:path>
              <a:moveTo>
                <a:pt x="45720" y="0"/>
              </a:moveTo>
              <a:lnTo>
                <a:pt x="45720" y="54445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87A877B-5407-433E-9A91-F4CE99B5F696}">
      <dsp:nvSpPr>
        <dsp:cNvPr id="0" name=""/>
        <dsp:cNvSpPr/>
      </dsp:nvSpPr>
      <dsp:spPr>
        <a:xfrm>
          <a:off x="2424363" y="1194420"/>
          <a:ext cx="1144041" cy="544459"/>
        </a:xfrm>
        <a:custGeom>
          <a:avLst/>
          <a:gdLst/>
          <a:ahLst/>
          <a:cxnLst/>
          <a:rect l="0" t="0" r="0" b="0"/>
          <a:pathLst>
            <a:path>
              <a:moveTo>
                <a:pt x="1144041" y="0"/>
              </a:moveTo>
              <a:lnTo>
                <a:pt x="1144041" y="371033"/>
              </a:lnTo>
              <a:lnTo>
                <a:pt x="0" y="371033"/>
              </a:lnTo>
              <a:lnTo>
                <a:pt x="0" y="54445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81CD30C-33AF-48CF-B0BF-F6C96981D121}">
      <dsp:nvSpPr>
        <dsp:cNvPr id="0" name=""/>
        <dsp:cNvSpPr/>
      </dsp:nvSpPr>
      <dsp:spPr>
        <a:xfrm>
          <a:off x="2632370" y="5657"/>
          <a:ext cx="1872067" cy="118876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6F3AF8A-11DD-4566-9EB4-F7CA1F838842}">
      <dsp:nvSpPr>
        <dsp:cNvPr id="0" name=""/>
        <dsp:cNvSpPr/>
      </dsp:nvSpPr>
      <dsp:spPr>
        <a:xfrm>
          <a:off x="2840378" y="203264"/>
          <a:ext cx="1872067" cy="118876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fr-FR" sz="1900" kern="1200" dirty="0" smtClean="0"/>
            <a:t>Compétences visées</a:t>
          </a:r>
          <a:endParaRPr lang="fr-FR" sz="1900" kern="1200" dirty="0"/>
        </a:p>
      </dsp:txBody>
      <dsp:txXfrm>
        <a:off x="2875196" y="238082"/>
        <a:ext cx="1802431" cy="1119126"/>
      </dsp:txXfrm>
    </dsp:sp>
    <dsp:sp modelId="{8ADE99CB-EECA-4E26-BBEF-34F18CB36C4C}">
      <dsp:nvSpPr>
        <dsp:cNvPr id="0" name=""/>
        <dsp:cNvSpPr/>
      </dsp:nvSpPr>
      <dsp:spPr>
        <a:xfrm>
          <a:off x="1488329" y="1738879"/>
          <a:ext cx="1872067" cy="118876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386F906-0FAA-42D2-A5DB-E46A5AC0ADE8}">
      <dsp:nvSpPr>
        <dsp:cNvPr id="0" name=""/>
        <dsp:cNvSpPr/>
      </dsp:nvSpPr>
      <dsp:spPr>
        <a:xfrm>
          <a:off x="1696336" y="1936486"/>
          <a:ext cx="1872067" cy="118876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fr-FR" sz="1900" kern="1200" dirty="0" smtClean="0"/>
            <a:t>Maîtrise des compétences</a:t>
          </a:r>
          <a:endParaRPr lang="fr-FR" sz="1900" kern="1200" dirty="0"/>
        </a:p>
      </dsp:txBody>
      <dsp:txXfrm>
        <a:off x="1731154" y="1971304"/>
        <a:ext cx="1802431" cy="1119126"/>
      </dsp:txXfrm>
    </dsp:sp>
    <dsp:sp modelId="{71BD9C1A-8B4B-40BF-A44E-4B14D44DD1E2}">
      <dsp:nvSpPr>
        <dsp:cNvPr id="0" name=""/>
        <dsp:cNvSpPr/>
      </dsp:nvSpPr>
      <dsp:spPr>
        <a:xfrm>
          <a:off x="1488329" y="3472102"/>
          <a:ext cx="1872067" cy="118876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05AD457-0C39-4FAD-B858-112379E1BFF7}">
      <dsp:nvSpPr>
        <dsp:cNvPr id="0" name=""/>
        <dsp:cNvSpPr/>
      </dsp:nvSpPr>
      <dsp:spPr>
        <a:xfrm>
          <a:off x="1696336" y="3669709"/>
          <a:ext cx="1872067" cy="118876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fr-FR" sz="1900" kern="1200" dirty="0" smtClean="0"/>
            <a:t>Évaluations durant le cycle pour les valider</a:t>
          </a:r>
          <a:endParaRPr lang="fr-FR" sz="1900" kern="1200" dirty="0"/>
        </a:p>
      </dsp:txBody>
      <dsp:txXfrm>
        <a:off x="1731154" y="3704527"/>
        <a:ext cx="1802431" cy="1119126"/>
      </dsp:txXfrm>
    </dsp:sp>
    <dsp:sp modelId="{911EF01F-A394-4D3F-A92A-5A7F25C95F0A}">
      <dsp:nvSpPr>
        <dsp:cNvPr id="0" name=""/>
        <dsp:cNvSpPr/>
      </dsp:nvSpPr>
      <dsp:spPr>
        <a:xfrm>
          <a:off x="1488329" y="5205324"/>
          <a:ext cx="1872067" cy="118876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25F3B76-1FD7-42B2-A63F-68B40F4DB95A}">
      <dsp:nvSpPr>
        <dsp:cNvPr id="0" name=""/>
        <dsp:cNvSpPr/>
      </dsp:nvSpPr>
      <dsp:spPr>
        <a:xfrm>
          <a:off x="1696336" y="5402931"/>
          <a:ext cx="1872067" cy="118876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fr-FR" sz="1900" kern="1200" dirty="0" smtClean="0"/>
            <a:t>C.C.F. Validé</a:t>
          </a:r>
          <a:endParaRPr lang="fr-FR" sz="1900" kern="1200" dirty="0"/>
        </a:p>
      </dsp:txBody>
      <dsp:txXfrm>
        <a:off x="1731154" y="5437749"/>
        <a:ext cx="1802431" cy="1119126"/>
      </dsp:txXfrm>
    </dsp:sp>
    <dsp:sp modelId="{418564F0-ECE6-4747-90B3-C1E069E65DE8}">
      <dsp:nvSpPr>
        <dsp:cNvPr id="0" name=""/>
        <dsp:cNvSpPr/>
      </dsp:nvSpPr>
      <dsp:spPr>
        <a:xfrm>
          <a:off x="3776411" y="1738879"/>
          <a:ext cx="1872067" cy="118876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584ABDD-C7C0-40CB-AC2F-68845EE8118A}">
      <dsp:nvSpPr>
        <dsp:cNvPr id="0" name=""/>
        <dsp:cNvSpPr/>
      </dsp:nvSpPr>
      <dsp:spPr>
        <a:xfrm>
          <a:off x="3984419" y="1936486"/>
          <a:ext cx="1872067" cy="118876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fr-FR" sz="1900" kern="1200" dirty="0" smtClean="0"/>
            <a:t>Non maîtrise des compétences</a:t>
          </a:r>
          <a:endParaRPr lang="fr-FR" sz="1900" kern="1200" dirty="0"/>
        </a:p>
      </dsp:txBody>
      <dsp:txXfrm>
        <a:off x="4019237" y="1971304"/>
        <a:ext cx="1802431" cy="1119126"/>
      </dsp:txXfrm>
    </dsp:sp>
    <dsp:sp modelId="{DA9314B9-7486-4817-95C5-A348BF50C842}">
      <dsp:nvSpPr>
        <dsp:cNvPr id="0" name=""/>
        <dsp:cNvSpPr/>
      </dsp:nvSpPr>
      <dsp:spPr>
        <a:xfrm>
          <a:off x="3776411" y="3472102"/>
          <a:ext cx="1872067" cy="118876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0712D1E-26D9-4C02-9AB4-9F186B5BE615}">
      <dsp:nvSpPr>
        <dsp:cNvPr id="0" name=""/>
        <dsp:cNvSpPr/>
      </dsp:nvSpPr>
      <dsp:spPr>
        <a:xfrm>
          <a:off x="3984419" y="3669709"/>
          <a:ext cx="1872067" cy="118876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fr-FR" sz="1900" kern="1200" dirty="0" smtClean="0"/>
            <a:t>Complément de formation</a:t>
          </a:r>
          <a:endParaRPr lang="fr-FR" sz="1900" kern="1200" dirty="0"/>
        </a:p>
      </dsp:txBody>
      <dsp:txXfrm>
        <a:off x="4019237" y="3704527"/>
        <a:ext cx="1802431" cy="1119126"/>
      </dsp:txXfrm>
    </dsp:sp>
    <dsp:sp modelId="{D314B288-B93D-4DB7-97E2-84E895C31ECB}">
      <dsp:nvSpPr>
        <dsp:cNvPr id="0" name=""/>
        <dsp:cNvSpPr/>
      </dsp:nvSpPr>
      <dsp:spPr>
        <a:xfrm>
          <a:off x="3776411" y="5205324"/>
          <a:ext cx="1872067" cy="118876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12C83FB-32FD-4C12-9DC5-D10F5AA07613}">
      <dsp:nvSpPr>
        <dsp:cNvPr id="0" name=""/>
        <dsp:cNvSpPr/>
      </dsp:nvSpPr>
      <dsp:spPr>
        <a:xfrm>
          <a:off x="3984419" y="5402931"/>
          <a:ext cx="1872067" cy="118876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fr-FR" sz="1900" kern="1200" dirty="0" smtClean="0"/>
            <a:t>Évaluations C.C.F. en fin de cycle</a:t>
          </a:r>
          <a:endParaRPr lang="fr-FR" sz="1900" kern="1200" dirty="0"/>
        </a:p>
      </dsp:txBody>
      <dsp:txXfrm>
        <a:off x="4019237" y="5437749"/>
        <a:ext cx="1802431" cy="1119126"/>
      </dsp:txXfrm>
    </dsp:sp>
  </dsp:spTree>
</dsp:drawing>
</file>

<file path=ppt/diagrams/layout1.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3#3">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3#4">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9164C6-5DBC-4E8C-92BA-7AEC77C5EDAA}" type="datetimeFigureOut">
              <a:rPr lang="fr-FR" smtClean="0"/>
              <a:pPr/>
              <a:t>28/01/15</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48DDB14-0482-4D20-8472-50BBACBFC7C6}" type="slidenum">
              <a:rPr lang="fr-FR" smtClean="0"/>
              <a:pPr/>
              <a:t>‹#›</a:t>
            </a:fld>
            <a:endParaRPr lang="fr-FR"/>
          </a:p>
        </p:txBody>
      </p:sp>
    </p:spTree>
    <p:extLst>
      <p:ext uri="{BB962C8B-B14F-4D97-AF65-F5344CB8AC3E}">
        <p14:creationId xmlns:p14="http://schemas.microsoft.com/office/powerpoint/2010/main" val="9159091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 Id="rId3" Type="http://schemas.openxmlformats.org/officeDocument/2006/relationships/hyperlink" Target="http://www.legifrance.com/affichTexte.do?dateTexte=&amp;categorieLien=id&amp;cidTexte=JORFTEXT000027677984&amp;fastPos=1&amp;fastReqId=745463803&amp;oldAction=rechExpTexteJorf" TargetMode="Externa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Circulaire de rentrée:</a:t>
            </a:r>
          </a:p>
          <a:p>
            <a:pPr algn="ctr"/>
            <a:r>
              <a:rPr lang="fr-FR" sz="1200" dirty="0" smtClean="0">
                <a:solidFill>
                  <a:schemeClr val="tx1"/>
                </a:solidFill>
              </a:rPr>
              <a:t>Circulaire de rentrée </a:t>
            </a:r>
          </a:p>
          <a:p>
            <a:pPr algn="ctr"/>
            <a:r>
              <a:rPr lang="fr-FR" sz="1200" dirty="0" smtClean="0">
                <a:solidFill>
                  <a:schemeClr val="tx1"/>
                </a:solidFill>
              </a:rPr>
              <a:t>N°2014-068 du 20 mai 2014</a:t>
            </a:r>
          </a:p>
          <a:p>
            <a:pPr algn="ctr"/>
            <a:r>
              <a:rPr lang="fr-FR" sz="1200" dirty="0" smtClean="0">
                <a:solidFill>
                  <a:schemeClr val="tx1"/>
                </a:solidFill>
              </a:rPr>
              <a:t>BO n°21 du 22 mai 2014</a:t>
            </a:r>
          </a:p>
          <a:p>
            <a:pPr algn="ctr"/>
            <a:r>
              <a:rPr lang="fr-FR" sz="1200" dirty="0" smtClean="0">
                <a:solidFill>
                  <a:schemeClr val="tx1"/>
                </a:solidFill>
              </a:rPr>
              <a:t>8 pages et 19 annexes</a:t>
            </a:r>
          </a:p>
          <a:p>
            <a:endParaRPr lang="fr-FR" dirty="0"/>
          </a:p>
        </p:txBody>
      </p:sp>
      <p:sp>
        <p:nvSpPr>
          <p:cNvPr id="4" name="Espace réservé du numéro de diapositive 3"/>
          <p:cNvSpPr>
            <a:spLocks noGrp="1"/>
          </p:cNvSpPr>
          <p:nvPr>
            <p:ph type="sldNum" sz="quarter" idx="10"/>
          </p:nvPr>
        </p:nvSpPr>
        <p:spPr/>
        <p:txBody>
          <a:bodyPr/>
          <a:lstStyle/>
          <a:p>
            <a:fld id="{F48DDB14-0482-4D20-8472-50BBACBFC7C6}" type="slidenum">
              <a:rPr lang="fr-FR" smtClean="0"/>
              <a:pPr/>
              <a:t>1</a:t>
            </a:fld>
            <a:endParaRPr lang="fr-FR"/>
          </a:p>
        </p:txBody>
      </p:sp>
    </p:spTree>
    <p:extLst>
      <p:ext uri="{BB962C8B-B14F-4D97-AF65-F5344CB8AC3E}">
        <p14:creationId xmlns:p14="http://schemas.microsoft.com/office/powerpoint/2010/main" val="195256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F48DDB14-0482-4D20-8472-50BBACBFC7C6}" type="slidenum">
              <a:rPr lang="fr-FR" smtClean="0"/>
              <a:pPr/>
              <a:t>11</a:t>
            </a:fld>
            <a:endParaRPr lang="fr-FR"/>
          </a:p>
        </p:txBody>
      </p:sp>
    </p:spTree>
    <p:extLst>
      <p:ext uri="{BB962C8B-B14F-4D97-AF65-F5344CB8AC3E}">
        <p14:creationId xmlns:p14="http://schemas.microsoft.com/office/powerpoint/2010/main" val="34283440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F48DDB14-0482-4D20-8472-50BBACBFC7C6}" type="slidenum">
              <a:rPr lang="fr-FR" smtClean="0"/>
              <a:pPr/>
              <a:t>12</a:t>
            </a:fld>
            <a:endParaRPr lang="fr-FR"/>
          </a:p>
        </p:txBody>
      </p:sp>
    </p:spTree>
    <p:extLst>
      <p:ext uri="{BB962C8B-B14F-4D97-AF65-F5344CB8AC3E}">
        <p14:creationId xmlns:p14="http://schemas.microsoft.com/office/powerpoint/2010/main" val="25562919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F48DDB14-0482-4D20-8472-50BBACBFC7C6}" type="slidenum">
              <a:rPr lang="fr-FR" smtClean="0"/>
              <a:pPr/>
              <a:t>13</a:t>
            </a:fld>
            <a:endParaRPr lang="fr-FR"/>
          </a:p>
        </p:txBody>
      </p:sp>
    </p:spTree>
    <p:extLst>
      <p:ext uri="{BB962C8B-B14F-4D97-AF65-F5344CB8AC3E}">
        <p14:creationId xmlns:p14="http://schemas.microsoft.com/office/powerpoint/2010/main" val="1711339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2. Faire évoluer les pratiques d'évaluation des élèves</a:t>
            </a:r>
          </a:p>
          <a:p>
            <a:r>
              <a:rPr lang="fr-FR" b="1" dirty="0" smtClean="0"/>
              <a:t>Pour améliorer l'efficacité des apprentissages et la confiance en eux des élèves, il importe de faire évoluer les pratiques en matière d'évaluation des élèves.</a:t>
            </a:r>
            <a:r>
              <a:rPr lang="fr-FR" dirty="0" smtClean="0"/>
              <a:t> Il s'agit d'éviter que l'évaluation ne soit vécue par l'élève et sa famille comme un moyen de classement, de sanction, ou bien réduite à la seule notation. Elle doit faire l'objet d'une réflexion accrue des équipes pédagogiques. L'évaluation formative doit être conçue comme un moyen de faire progresser les élèves, au service des apprentissages.</a:t>
            </a:r>
          </a:p>
          <a:p>
            <a:r>
              <a:rPr lang="fr-FR" b="1" dirty="0" smtClean="0"/>
              <a:t>Un premier temps d'évolution des pratiques d'évaluation sera engagé dès la rentrée 2014. Des fiches repères seront mises en ligne à la fin du printemps pour accompagner les enseignants dans cette évolution majeure pour le système éducatif. </a:t>
            </a:r>
            <a:r>
              <a:rPr lang="fr-FR" dirty="0" smtClean="0"/>
              <a:t>Il convient d'indiquer précisément ce qui est attendu de l'élève, de lui restituer un bilan détaillé de son travail et de lui donner les moyens de progresser et de résoudre ses difficultés scolaires. Il ne s'agit, en aucun cas, d'abaisser le niveau d'exigence requis par les prescriptions des programmes d'enseignement, mais de faire de l'évaluation une démarche, et non seulement une mesure, afin que l'élève se sente valorisé et encouragé à prendre confiance en ses capacités et puisse progresser. Dans cette perspective, la notation chiffrée peut jouer tout son rôle dans la démarche d'évaluation dès lors qu'elle identifie les réussites comme les points à améliorer et indique à l'élève les moyens pour améliorer ses résultats (voir fiche annexe « L'évaluation des acquis des élèves »).</a:t>
            </a:r>
          </a:p>
          <a:p>
            <a:endParaRPr lang="fr-FR" dirty="0" smtClean="0"/>
          </a:p>
          <a:p>
            <a:r>
              <a:rPr lang="fr-FR" dirty="0" smtClean="0"/>
              <a:t>1 - Un enjeu déterminant pour la réussite des élèves</a:t>
            </a:r>
          </a:p>
          <a:p>
            <a:r>
              <a:rPr lang="fr-FR" dirty="0" smtClean="0"/>
              <a:t>La connaissance et la maîtrise du processus d'évaluation constituent une compétence attendue de tous les enseignants sur l'ensemble de la scolarité.</a:t>
            </a:r>
          </a:p>
          <a:p>
            <a:r>
              <a:rPr lang="fr-FR" dirty="0" smtClean="0"/>
              <a:t>Quelle que soit la forme que prennent l'évaluation et sa traduction (notation, validation de compétences, etc.) et quelle que soit la finalité qu'on lui attribue, elle doivent être conçues comme un moyen de faire progresser les élèves, d'analyser les processus d'apprentissage, de les faciliter et de les réguler.</a:t>
            </a:r>
          </a:p>
          <a:p>
            <a:r>
              <a:rPr lang="fr-FR" dirty="0" smtClean="0"/>
              <a:t>L'évaluation joue plusieurs rôles :</a:t>
            </a:r>
          </a:p>
          <a:p>
            <a:r>
              <a:rPr lang="fr-FR" dirty="0" smtClean="0"/>
              <a:t>- elle renseigne sur le degré de réussite de la tâche entreprise et sur la démarche suivie ;</a:t>
            </a:r>
          </a:p>
          <a:p>
            <a:r>
              <a:rPr lang="fr-FR" dirty="0" smtClean="0"/>
              <a:t>- elle mesure le degré d'acquisition des connaissances et des compétences ;</a:t>
            </a:r>
          </a:p>
          <a:p>
            <a:r>
              <a:rPr lang="fr-FR" dirty="0" smtClean="0"/>
              <a:t>- elle identifie les fragilités ou les points non acquis ;</a:t>
            </a:r>
          </a:p>
          <a:p>
            <a:r>
              <a:rPr lang="fr-FR" dirty="0" smtClean="0"/>
              <a:t>- elle est au service des apprentissages et doit permettre à chaque élève de progresser par une connaissance objective de ses acquis et aux professeurs de mieux adapter les aides et les approfondissements aux besoins constatés ;</a:t>
            </a:r>
          </a:p>
          <a:p>
            <a:r>
              <a:rPr lang="fr-FR" dirty="0" smtClean="0"/>
              <a:t>- elle intervient dans le choix pour chaque jeune de son orientation en fin de troisième.</a:t>
            </a:r>
          </a:p>
          <a:p>
            <a:r>
              <a:rPr lang="fr-FR" dirty="0" smtClean="0"/>
              <a:t>L'évaluation est l'une des problématiques professionnelles incontournables des équipes pédagogiques disciplinaires, interdisciplinaires et de cycle. Au cœur des projets d'école comme des projets d'établissement, c'est l'un des objets de travail principaux des conseils de maîtres comme des conseils pédagogiques, ou des conseils école-collège. </a:t>
            </a:r>
          </a:p>
          <a:p>
            <a:r>
              <a:rPr lang="fr-FR" dirty="0" smtClean="0"/>
              <a:t>2 - Faire évoluer les modalités d'évaluation</a:t>
            </a:r>
          </a:p>
          <a:p>
            <a:r>
              <a:rPr lang="fr-FR" dirty="0" smtClean="0"/>
              <a:t>Aujourd'hui, de l'école primaire au lycée, certaines pratiques d'évaluation rendent difficilement compte des progrès des élèves et de la nature de leurs erreurs. Elles induisent parfois des classements perçus comme </a:t>
            </a:r>
            <a:r>
              <a:rPr lang="fr-FR" dirty="0" err="1" smtClean="0"/>
              <a:t>stigmatisants</a:t>
            </a:r>
            <a:r>
              <a:rPr lang="fr-FR" dirty="0" smtClean="0"/>
              <a:t> et dévalorisants ; elles peuvent donc porter atteinte à l'estime de soi et générer un découragement face au travail. Cette « pression » est révélée lors des évaluations du programme Pisa : les élèves français ne répondent pas et manquent d'initiative par peur de se tromper et de perdre des points.</a:t>
            </a:r>
          </a:p>
          <a:p>
            <a:r>
              <a:rPr lang="fr-FR" dirty="0" smtClean="0"/>
              <a:t>La notation chiffrée est souvent perçue comme une « récompense » ou une « sanction ». Elle ne renseigne pas l'élève sur ce qu'il sait faire et ne sait pas faire. L'usage courant de moyennes de notes, qui amalgament des données le plus souvent très disparates, ne fait que renforcer ce caractère de « récompense » ou de « sanction ». Afin d'éviter cet écueil, il s'avère nécessaire de qualifier, par des annotations explicatives et une appréciation, les acquis de chaque élève pour lui permettre de progresser. Cette appréciation reprend avec précision les critères énoncés pour signifier le degré de réussite ou d'échec que présente le travail de l'élève au regard des connaissances et des compétences attendues.</a:t>
            </a:r>
          </a:p>
          <a:p>
            <a:r>
              <a:rPr lang="fr-FR" dirty="0" smtClean="0"/>
              <a:t>3 - Privilégier une évaluation positive et bienveillante favorisant la réussite de tous les élèves</a:t>
            </a:r>
          </a:p>
          <a:p>
            <a:r>
              <a:rPr lang="fr-FR" dirty="0" smtClean="0"/>
              <a:t>La </a:t>
            </a:r>
            <a:r>
              <a:rPr lang="fr-FR" dirty="0" smtClean="0">
                <a:hlinkClick r:id="rId3" tooltip="Le site Légifrance, nouvelle fenêtre"/>
              </a:rPr>
              <a:t>loi n° 2013-595 du 8 juillet 2013</a:t>
            </a:r>
            <a:r>
              <a:rPr lang="fr-FR" dirty="0" smtClean="0"/>
              <a:t> d'orientation et de programmation pour la refondation de l'École de la République appelle à faire évoluer les modalités d'évaluation des élèves vers une évaluation positive, simple et lisible, valorisant les progrès, encourageant les initiatives et compréhensible par les familles, pour mesurer le degré d'acquisition des connaissances et des compétences ainsi que la progression de l'élève.</a:t>
            </a:r>
          </a:p>
          <a:p>
            <a:r>
              <a:rPr lang="fr-FR" dirty="0" smtClean="0"/>
              <a:t>Pour encourager l'élève et lui permettre de prendre confiance en ses capacités, toute évaluation est réalisée dans un esprit de rigueur bienveillante tout au long de la scolarité :</a:t>
            </a:r>
          </a:p>
          <a:p>
            <a:r>
              <a:rPr lang="fr-FR" dirty="0" smtClean="0"/>
              <a:t>- les contenus évalués sont précisés à l'avance, les objectifs et les critères de l'évaluation sont énoncés et explicités ;</a:t>
            </a:r>
          </a:p>
          <a:p>
            <a:r>
              <a:rPr lang="fr-FR" dirty="0" smtClean="0"/>
              <a:t>- la communication des résultats de l'évaluation est accompagnée de commentaires précis mettant en évidence non seulement les erreurs, les insuffisances, les fragilités, mais aussi et surtout les réussites et les progrès de l'élève afin de lui permettre d'en tirer le meilleur profit.</a:t>
            </a:r>
          </a:p>
          <a:p>
            <a:r>
              <a:rPr lang="fr-FR" b="1" dirty="0" smtClean="0"/>
              <a:t>À l'école élémentaire et au collège, l'évaluation se réfère notamment aux compétences du socle commun de connaissances, de compétences et de culture</a:t>
            </a:r>
            <a:r>
              <a:rPr lang="fr-FR" dirty="0" smtClean="0"/>
              <a:t> pour être en cohérence avec les exigences de l'école, tout en tenant compte des rythmes d'apprentissage de l'élève.</a:t>
            </a:r>
          </a:p>
          <a:p>
            <a:r>
              <a:rPr lang="fr-FR" dirty="0" smtClean="0"/>
              <a:t>Une compétence se construit progressivement et peut être évaluée et validée au fur et à mesure de l'apprentissage :</a:t>
            </a:r>
          </a:p>
          <a:p>
            <a:r>
              <a:rPr lang="fr-FR" dirty="0" smtClean="0"/>
              <a:t>- évaluer est un acte répété, conduit le plus souvent à partir du regard d'un enseignant ou de l'élève (dans le cas d'auto-évaluation), qui ponctue les apprentissages et s'inscrit dans le quotidien de la classe ; cet acte individuel, mais qui peut aussi être conduit dans un cadre collectif, permet de mesurer les progrès et la mise en place de la remédiation ;</a:t>
            </a:r>
          </a:p>
          <a:p>
            <a:r>
              <a:rPr lang="fr-FR" dirty="0" smtClean="0"/>
              <a:t>- valider est un acte définitif, binaire (oui/non), conduit à partir des regards croisés des évaluateurs d'une équipe.</a:t>
            </a:r>
          </a:p>
          <a:p>
            <a:r>
              <a:rPr lang="fr-FR" dirty="0" smtClean="0"/>
              <a:t>L'étape ultime de l'évaluation des compétences consiste à confronter les élèves à une tâche nouvelle qui mobilise néanmoins les connaissances comme les capacités acquises pendant les phases d'apprentissage.</a:t>
            </a:r>
          </a:p>
          <a:p>
            <a:r>
              <a:rPr lang="fr-FR" b="1" dirty="0" smtClean="0"/>
              <a:t>Au collège, les évaluations sont restituées sous deux formes compatibles et complémentaires</a:t>
            </a:r>
            <a:r>
              <a:rPr lang="fr-FR" dirty="0" smtClean="0"/>
              <a:t> : notation chiffrée et renseignement des compétences.</a:t>
            </a:r>
          </a:p>
          <a:p>
            <a:r>
              <a:rPr lang="fr-FR" dirty="0" smtClean="0"/>
              <a:t>L'obtention du diplôme national du brevet (DNB) associe ces deux modes d'évaluation et reste inchangée. Seule la note de vie scolaire a été supprimée conformément au décret publié au Journal officiel du 15 janvier 2014, mais les compétences 6 (« Compétences sociales et civiques ») et 7 (« Autonomie et initiative ») qu'elle sollicitait sont évaluées dans le cadre du socle commun.</a:t>
            </a:r>
          </a:p>
          <a:p>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2B2E6733-9BF3-A24C-8688-BDF3E55C111D}" type="slidenum">
              <a:rPr lang="fr-FR" smtClean="0"/>
              <a:pPr/>
              <a:t>2</a:t>
            </a:fld>
            <a:endParaRPr lang="fr-FR"/>
          </a:p>
        </p:txBody>
      </p:sp>
    </p:spTree>
    <p:extLst>
      <p:ext uri="{BB962C8B-B14F-4D97-AF65-F5344CB8AC3E}">
        <p14:creationId xmlns:p14="http://schemas.microsoft.com/office/powerpoint/2010/main" val="10348764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285750" indent="-285750">
              <a:buFontTx/>
              <a:buChar char="-"/>
            </a:pPr>
            <a:r>
              <a:rPr lang="fr-FR" b="1" dirty="0" smtClean="0"/>
              <a:t>D'éviter que l'évaluation ne soit vécue par l'élève et sa famille comme un moyen de classement, de sanction, ou bien réduite à la seule notation,</a:t>
            </a:r>
          </a:p>
          <a:p>
            <a:pPr marL="285750" indent="-285750">
              <a:buFontTx/>
              <a:buChar char="-"/>
            </a:pPr>
            <a:r>
              <a:rPr lang="fr-FR" b="1" dirty="0" smtClean="0"/>
              <a:t>L’évaluation doit faire l'objet d'une réflexion accrue des équipes pédagogiques,</a:t>
            </a:r>
          </a:p>
          <a:p>
            <a:pPr marL="285750" indent="-285750">
              <a:buFontTx/>
              <a:buChar char="-"/>
            </a:pPr>
            <a:r>
              <a:rPr lang="fr-FR" b="1" dirty="0" smtClean="0"/>
              <a:t>L'évaluation formative doit être conçue comme un moyen de faire progresser les élèves, au service des apprentissages,</a:t>
            </a:r>
          </a:p>
          <a:p>
            <a:pPr marL="285750" indent="-285750">
              <a:buFontTx/>
              <a:buChar char="-"/>
            </a:pPr>
            <a:r>
              <a:rPr lang="fr-FR" b="1" dirty="0" smtClean="0"/>
              <a:t>Il convient d'indiquer précisément ce qui est attendu de l'élève, de lui restituer un bilan détaillé de son travail et de lui donner les moyens de progresser et de résoudre ses difficultés scolaires,</a:t>
            </a:r>
          </a:p>
          <a:p>
            <a:pPr marL="285750" indent="-285750">
              <a:buFontTx/>
              <a:buChar char="-"/>
            </a:pPr>
            <a:r>
              <a:rPr lang="fr-FR" b="1" dirty="0" smtClean="0"/>
              <a:t>Faire de l'évaluation une démarche, et non seulement une mesure, afin que l'élève se sente valorisé et encouragé à prendre confiance en ses capacités et puisse progresser,</a:t>
            </a:r>
          </a:p>
          <a:p>
            <a:pPr marL="285750" indent="-285750">
              <a:buFontTx/>
              <a:buChar char="-"/>
            </a:pPr>
            <a:r>
              <a:rPr lang="fr-FR" b="1" dirty="0" smtClean="0"/>
              <a:t>La notation chiffrée peut jouer tout son rôle dans la démarche d'évaluation dès lors qu'elle identifie les réussites comme les points à améliorer et indique à l'élève les moyens pour améliorer ses résultat.</a:t>
            </a:r>
          </a:p>
          <a:p>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F48DDB14-0482-4D20-8472-50BBACBFC7C6}" type="slidenum">
              <a:rPr lang="fr-FR" smtClean="0"/>
              <a:pPr/>
              <a:t>3</a:t>
            </a:fld>
            <a:endParaRPr lang="fr-FR"/>
          </a:p>
        </p:txBody>
      </p:sp>
    </p:spTree>
    <p:extLst>
      <p:ext uri="{BB962C8B-B14F-4D97-AF65-F5344CB8AC3E}">
        <p14:creationId xmlns:p14="http://schemas.microsoft.com/office/powerpoint/2010/main" val="14510918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a:t>
            </a:r>
            <a:r>
              <a:rPr lang="fr-FR" b="1" dirty="0" smtClean="0"/>
              <a:t>Les connaissances (savoir) </a:t>
            </a:r>
            <a:r>
              <a:rPr lang="fr-FR" dirty="0" smtClean="0"/>
              <a:t>peuvent être nommées et décrites (ex : notion de sujet)</a:t>
            </a:r>
          </a:p>
          <a:p>
            <a:r>
              <a:rPr lang="fr-FR" dirty="0" smtClean="0"/>
              <a:t>-</a:t>
            </a:r>
            <a:r>
              <a:rPr lang="fr-FR" b="1" dirty="0" smtClean="0"/>
              <a:t>les capacités (savoir faire) </a:t>
            </a:r>
            <a:r>
              <a:rPr lang="fr-FR" dirty="0" smtClean="0"/>
              <a:t>sont formulées en termes d’opérations à mener pour agir (ex : lire)</a:t>
            </a:r>
          </a:p>
          <a:p>
            <a:r>
              <a:rPr lang="fr-FR" dirty="0" smtClean="0"/>
              <a:t>-</a:t>
            </a:r>
            <a:r>
              <a:rPr lang="fr-FR" b="1" dirty="0" smtClean="0"/>
              <a:t>les attitudes (savoir être)</a:t>
            </a:r>
            <a:r>
              <a:rPr lang="fr-FR" dirty="0" smtClean="0"/>
              <a:t> sont développées dans des situations d’apprentissage disciplinaire (ex : respect des autres)</a:t>
            </a:r>
          </a:p>
          <a:p>
            <a:endParaRPr lang="fr-FR" dirty="0"/>
          </a:p>
        </p:txBody>
      </p:sp>
      <p:sp>
        <p:nvSpPr>
          <p:cNvPr id="4" name="Espace réservé du numéro de diapositive 3"/>
          <p:cNvSpPr>
            <a:spLocks noGrp="1"/>
          </p:cNvSpPr>
          <p:nvPr>
            <p:ph type="sldNum" sz="quarter" idx="10"/>
          </p:nvPr>
        </p:nvSpPr>
        <p:spPr/>
        <p:txBody>
          <a:bodyPr/>
          <a:lstStyle/>
          <a:p>
            <a:fld id="{F48DDB14-0482-4D20-8472-50BBACBFC7C6}" type="slidenum">
              <a:rPr lang="fr-FR" smtClean="0"/>
              <a:pPr/>
              <a:t>5</a:t>
            </a:fld>
            <a:endParaRPr lang="fr-FR"/>
          </a:p>
        </p:txBody>
      </p:sp>
    </p:spTree>
    <p:extLst>
      <p:ext uri="{BB962C8B-B14F-4D97-AF65-F5344CB8AC3E}">
        <p14:creationId xmlns:p14="http://schemas.microsoft.com/office/powerpoint/2010/main" val="13586240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F48DDB14-0482-4D20-8472-50BBACBFC7C6}" type="slidenum">
              <a:rPr lang="fr-FR" smtClean="0"/>
              <a:pPr/>
              <a:t>6</a:t>
            </a:fld>
            <a:endParaRPr lang="fr-FR"/>
          </a:p>
        </p:txBody>
      </p:sp>
    </p:spTree>
    <p:extLst>
      <p:ext uri="{BB962C8B-B14F-4D97-AF65-F5344CB8AC3E}">
        <p14:creationId xmlns:p14="http://schemas.microsoft.com/office/powerpoint/2010/main" val="23804965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F48DDB14-0482-4D20-8472-50BBACBFC7C6}" type="slidenum">
              <a:rPr lang="fr-FR" smtClean="0"/>
              <a:pPr/>
              <a:t>7</a:t>
            </a:fld>
            <a:endParaRPr lang="fr-FR"/>
          </a:p>
        </p:txBody>
      </p:sp>
    </p:spTree>
    <p:extLst>
      <p:ext uri="{BB962C8B-B14F-4D97-AF65-F5344CB8AC3E}">
        <p14:creationId xmlns:p14="http://schemas.microsoft.com/office/powerpoint/2010/main" val="13698835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F48DDB14-0482-4D20-8472-50BBACBFC7C6}" type="slidenum">
              <a:rPr lang="fr-FR" smtClean="0"/>
              <a:pPr/>
              <a:t>8</a:t>
            </a:fld>
            <a:endParaRPr lang="fr-FR"/>
          </a:p>
        </p:txBody>
      </p:sp>
    </p:spTree>
    <p:extLst>
      <p:ext uri="{BB962C8B-B14F-4D97-AF65-F5344CB8AC3E}">
        <p14:creationId xmlns:p14="http://schemas.microsoft.com/office/powerpoint/2010/main" val="13698835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457200" indent="-457200" algn="just">
              <a:buFont typeface="Wingdings" pitchFamily="2" charset="2"/>
              <a:buChar char="q"/>
            </a:pPr>
            <a:r>
              <a:rPr lang="fr-FR" sz="1200" b="0" dirty="0" smtClean="0"/>
              <a:t>Le plus souvent, on ne s'intéresse aux compétences qu'en fin de formation, lorsqu’il faut les valider en vue de la délivrance du diplôme.</a:t>
            </a:r>
          </a:p>
          <a:p>
            <a:pPr marL="457200" indent="-457200" algn="just">
              <a:buFont typeface="Wingdings" pitchFamily="2" charset="2"/>
              <a:buChar char="q"/>
            </a:pPr>
            <a:endParaRPr lang="fr-FR" sz="1200" b="0" dirty="0" smtClean="0"/>
          </a:p>
          <a:p>
            <a:pPr marL="457200" indent="-457200" algn="just">
              <a:buFont typeface="Wingdings" pitchFamily="2" charset="2"/>
              <a:buChar char="q"/>
            </a:pPr>
            <a:r>
              <a:rPr lang="fr-FR" sz="1200" b="0" dirty="0" smtClean="0"/>
              <a:t>Les élèves découvrent la grille d’évaluation nationale tardivement dans la formation. Souvent pendant le C.C.F..</a:t>
            </a:r>
          </a:p>
          <a:p>
            <a:pPr marL="457200" indent="-457200" algn="just">
              <a:buFont typeface="Wingdings" pitchFamily="2" charset="2"/>
              <a:buChar char="q"/>
            </a:pPr>
            <a:endParaRPr lang="fr-FR" sz="1200" b="0" dirty="0" smtClean="0"/>
          </a:p>
          <a:p>
            <a:pPr marL="457200" indent="-457200" algn="just">
              <a:buFont typeface="Wingdings" pitchFamily="2" charset="2"/>
              <a:buChar char="q"/>
            </a:pPr>
            <a:r>
              <a:rPr lang="fr-FR" sz="1200" b="0" dirty="0" smtClean="0"/>
              <a:t>La grille est utilisée de façon brute sans aucune annotation du professeur à part les parties sur les connaissances/capacités/attitudes et le barème.</a:t>
            </a:r>
          </a:p>
          <a:p>
            <a:pPr marL="457200" indent="-457200" algn="just">
              <a:buFont typeface="Wingdings" pitchFamily="2" charset="2"/>
              <a:buChar char="q"/>
            </a:pPr>
            <a:endParaRPr lang="fr-FR" sz="1200" b="0" dirty="0" smtClean="0"/>
          </a:p>
          <a:p>
            <a:pPr marL="457200" indent="-457200" algn="just">
              <a:buFont typeface="Wingdings" pitchFamily="2" charset="2"/>
              <a:buChar char="q"/>
            </a:pPr>
            <a:r>
              <a:rPr lang="fr-FR" sz="1200" b="0" dirty="0" smtClean="0"/>
              <a:t>Des erreurs fréquentes sont remarquées entre compétences visées et capacités observées durant l’action de l’élève.</a:t>
            </a:r>
          </a:p>
          <a:p>
            <a:pPr marL="457200" indent="-457200" algn="just">
              <a:buFont typeface="Wingdings" pitchFamily="2" charset="2"/>
              <a:buChar char="q"/>
            </a:pPr>
            <a:endParaRPr lang="fr-FR" sz="1200" b="0" dirty="0" smtClean="0"/>
          </a:p>
          <a:p>
            <a:pPr marL="457200" indent="-457200" algn="just">
              <a:buFont typeface="Wingdings" pitchFamily="2" charset="2"/>
              <a:buChar char="q"/>
            </a:pPr>
            <a:r>
              <a:rPr lang="fr-FR" sz="1200" b="0" dirty="0" smtClean="0"/>
              <a:t>Tous les élèves passent la même évaluation certificative et au même moment.</a:t>
            </a:r>
          </a:p>
          <a:p>
            <a:endParaRPr lang="fr-FR" dirty="0"/>
          </a:p>
        </p:txBody>
      </p:sp>
      <p:sp>
        <p:nvSpPr>
          <p:cNvPr id="4" name="Espace réservé du numéro de diapositive 3"/>
          <p:cNvSpPr>
            <a:spLocks noGrp="1"/>
          </p:cNvSpPr>
          <p:nvPr>
            <p:ph type="sldNum" sz="quarter" idx="10"/>
          </p:nvPr>
        </p:nvSpPr>
        <p:spPr/>
        <p:txBody>
          <a:bodyPr/>
          <a:lstStyle/>
          <a:p>
            <a:fld id="{F48DDB14-0482-4D20-8472-50BBACBFC7C6}" type="slidenum">
              <a:rPr lang="fr-FR" smtClean="0"/>
              <a:pPr/>
              <a:t>9</a:t>
            </a:fld>
            <a:endParaRPr lang="fr-FR"/>
          </a:p>
        </p:txBody>
      </p:sp>
    </p:spTree>
    <p:extLst>
      <p:ext uri="{BB962C8B-B14F-4D97-AF65-F5344CB8AC3E}">
        <p14:creationId xmlns:p14="http://schemas.microsoft.com/office/powerpoint/2010/main" val="13698835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b="1" dirty="0" smtClean="0"/>
              <a:t>dont la résolution de l’un d’eux nécessite la mise en œuvre de capacités </a:t>
            </a:r>
            <a:r>
              <a:rPr lang="fr-FR" b="1" dirty="0" err="1" smtClean="0"/>
              <a:t>expérimentales,Trois</a:t>
            </a:r>
            <a:r>
              <a:rPr lang="fr-FR" b="1" dirty="0" smtClean="0"/>
              <a:t> points sur dix sont consacrés à l’utilisation des TICE. Trois  points sur dix sont consacrés aux questions faisant appel à la compétence « Communiquer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b="1" dirty="0" smtClean="0"/>
          </a:p>
          <a:p>
            <a:r>
              <a:rPr lang="fr-FR" sz="1200" kern="1200" dirty="0" smtClean="0">
                <a:solidFill>
                  <a:schemeClr val="tx1"/>
                </a:solidFill>
                <a:effectLst/>
                <a:latin typeface="+mn-lt"/>
                <a:ea typeface="+mn-ea"/>
                <a:cs typeface="+mn-cs"/>
              </a:rPr>
              <a:t>Compte-tenu des actuels programmes en vigueur en CAP (BOEN n°8 du 25 février 2010), seules pourront être évaluées les </a:t>
            </a:r>
            <a:r>
              <a:rPr lang="fr-FR" sz="1200" b="1" kern="1200" dirty="0" smtClean="0">
                <a:solidFill>
                  <a:schemeClr val="tx1"/>
                </a:solidFill>
                <a:effectLst/>
                <a:latin typeface="+mn-lt"/>
                <a:ea typeface="+mn-ea"/>
                <a:cs typeface="+mn-cs"/>
              </a:rPr>
              <a:t>capacités expérimentales</a:t>
            </a:r>
            <a:r>
              <a:rPr lang="fr-FR" sz="1200" kern="1200" dirty="0" smtClean="0">
                <a:solidFill>
                  <a:schemeClr val="tx1"/>
                </a:solidFill>
                <a:effectLst/>
                <a:latin typeface="+mn-lt"/>
                <a:ea typeface="+mn-ea"/>
                <a:cs typeface="+mn-cs"/>
              </a:rPr>
              <a:t> suivantes : </a:t>
            </a:r>
          </a:p>
          <a:p>
            <a:r>
              <a:rPr lang="fr-FR" sz="1200" kern="1200" dirty="0" smtClean="0">
                <a:solidFill>
                  <a:schemeClr val="tx1"/>
                </a:solidFill>
                <a:effectLst/>
                <a:latin typeface="+mn-lt"/>
                <a:ea typeface="+mn-ea"/>
                <a:cs typeface="+mn-cs"/>
              </a:rPr>
              <a:t>- expérimenter ; </a:t>
            </a:r>
          </a:p>
          <a:p>
            <a:r>
              <a:rPr lang="fr-FR" sz="1200" kern="1200" dirty="0" smtClean="0">
                <a:solidFill>
                  <a:schemeClr val="tx1"/>
                </a:solidFill>
                <a:effectLst/>
                <a:latin typeface="+mn-lt"/>
                <a:ea typeface="+mn-ea"/>
                <a:cs typeface="+mn-cs"/>
              </a:rPr>
              <a:t>- émettre une conjecture ; </a:t>
            </a:r>
          </a:p>
          <a:p>
            <a:r>
              <a:rPr lang="fr-FR" sz="1200" kern="1200" dirty="0" smtClean="0">
                <a:solidFill>
                  <a:schemeClr val="tx1"/>
                </a:solidFill>
                <a:effectLst/>
                <a:latin typeface="+mn-lt"/>
                <a:ea typeface="+mn-ea"/>
                <a:cs typeface="+mn-cs"/>
              </a:rPr>
              <a:t>- vérifier la vraisemblance d’une conjecture. </a:t>
            </a:r>
          </a:p>
          <a:p>
            <a:r>
              <a:rPr lang="fr-FR" sz="1200" kern="1200" dirty="0" smtClean="0">
                <a:solidFill>
                  <a:schemeClr val="tx1"/>
                </a:solidFill>
                <a:effectLst/>
                <a:latin typeface="+mn-lt"/>
                <a:ea typeface="+mn-ea"/>
                <a:cs typeface="+mn-cs"/>
              </a:rPr>
              <a:t>L’évaluation de ces capacités expérimentales se fera à travers la réalisation de tâches ne nécessitant pas l’utilisation des TIC. </a:t>
            </a:r>
          </a:p>
          <a:p>
            <a:r>
              <a:rPr lang="fr-FR" sz="1200" kern="1200" dirty="0" smtClean="0">
                <a:solidFill>
                  <a:schemeClr val="tx1"/>
                </a:solidFill>
                <a:effectLst/>
                <a:latin typeface="+mn-lt"/>
                <a:ea typeface="+mn-ea"/>
                <a:cs typeface="+mn-cs"/>
              </a:rPr>
              <a:t>En revanche, en formation, les possibilités offertes par les TIC (logiciels ou calculatrices) d’expérimenter sur des nombres ou des figures apportent de nouvelles motivations en mathématiques; des logiciels spécifiques pourront aider à surmonter certains obstacles rencontrés par les élèves. L’initiation au tableur faite au collège doit être renforcée et trouve particulièrement sa place dans certaines unités du programme (source préambule programme CAP).</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b="1"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fr-FR" b="1"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fr-FR" b="1" dirty="0" smtClean="0"/>
          </a:p>
          <a:p>
            <a:endParaRPr lang="fr-FR" dirty="0"/>
          </a:p>
        </p:txBody>
      </p:sp>
      <p:sp>
        <p:nvSpPr>
          <p:cNvPr id="4" name="Espace réservé du numéro de diapositive 3"/>
          <p:cNvSpPr>
            <a:spLocks noGrp="1"/>
          </p:cNvSpPr>
          <p:nvPr>
            <p:ph type="sldNum" sz="quarter" idx="10"/>
          </p:nvPr>
        </p:nvSpPr>
        <p:spPr/>
        <p:txBody>
          <a:bodyPr/>
          <a:lstStyle/>
          <a:p>
            <a:fld id="{F48DDB14-0482-4D20-8472-50BBACBFC7C6}" type="slidenum">
              <a:rPr lang="fr-FR" smtClean="0"/>
              <a:pPr/>
              <a:t>10</a:t>
            </a:fld>
            <a:endParaRPr lang="fr-FR"/>
          </a:p>
        </p:txBody>
      </p:sp>
    </p:spTree>
    <p:extLst>
      <p:ext uri="{BB962C8B-B14F-4D97-AF65-F5344CB8AC3E}">
        <p14:creationId xmlns:p14="http://schemas.microsoft.com/office/powerpoint/2010/main" val="13698835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AA309A6D-C09C-4548-B29A-6CF363A7E532}" type="datetimeFigureOut">
              <a:rPr lang="fr-FR" smtClean="0"/>
              <a:pPr/>
              <a:t>28/01/15</a:t>
            </a:fld>
            <a:endParaRPr lang="fr-BE"/>
          </a:p>
        </p:txBody>
      </p:sp>
      <p:sp>
        <p:nvSpPr>
          <p:cNvPr id="19" name="Espace réservé du pied de page 18"/>
          <p:cNvSpPr>
            <a:spLocks noGrp="1"/>
          </p:cNvSpPr>
          <p:nvPr>
            <p:ph type="ftr" sz="quarter" idx="11"/>
          </p:nvPr>
        </p:nvSpPr>
        <p:spPr/>
        <p:txBody>
          <a:bodyPr/>
          <a:lstStyle/>
          <a:p>
            <a:endParaRPr lang="fr-BE"/>
          </a:p>
        </p:txBody>
      </p:sp>
      <p:sp>
        <p:nvSpPr>
          <p:cNvPr id="27" name="Espace réservé du numéro de diapositive 26"/>
          <p:cNvSpPr>
            <a:spLocks noGrp="1"/>
          </p:cNvSpPr>
          <p:nvPr>
            <p:ph type="sldNum" sz="quarter" idx="12"/>
          </p:nvPr>
        </p:nvSpPr>
        <p:spPr/>
        <p:txBody>
          <a:bodyPr/>
          <a:lstStyle/>
          <a:p>
            <a:fld id="{CF4668DC-857F-487D-BFFA-8C0CA5037977}" type="slidenum">
              <a:rPr lang="fr-BE" smtClean="0"/>
              <a:pPr/>
              <a:t>‹#›</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28/01/15</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28/01/15</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28/01/15</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28/01/15</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AA309A6D-C09C-4548-B29A-6CF363A7E532}" type="datetimeFigureOut">
              <a:rPr lang="fr-FR" smtClean="0"/>
              <a:pPr/>
              <a:t>28/01/15</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AA309A6D-C09C-4548-B29A-6CF363A7E532}" type="datetimeFigureOut">
              <a:rPr lang="fr-FR" smtClean="0"/>
              <a:pPr/>
              <a:t>28/01/15</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AA309A6D-C09C-4548-B29A-6CF363A7E532}" type="datetimeFigureOut">
              <a:rPr lang="fr-FR" smtClean="0"/>
              <a:pPr/>
              <a:t>28/01/15</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28/01/15</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AA309A6D-C09C-4548-B29A-6CF363A7E532}" type="datetimeFigureOut">
              <a:rPr lang="fr-FR" smtClean="0"/>
              <a:pPr/>
              <a:t>28/01/15</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28/01/15</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a:xfrm>
            <a:off x="8077200" y="6356350"/>
            <a:ext cx="609600" cy="365125"/>
          </a:xfrm>
        </p:spPr>
        <p:txBody>
          <a:bodyPr/>
          <a:lstStyle/>
          <a:p>
            <a:fld id="{CF4668DC-857F-487D-BFFA-8C0CA5037977}" type="slidenum">
              <a:rPr lang="fr-BE" smtClean="0"/>
              <a:pPr/>
              <a:t>‹#›</a:t>
            </a:fld>
            <a:endParaRPr lang="fr-BE"/>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A309A6D-C09C-4548-B29A-6CF363A7E532}" type="datetimeFigureOut">
              <a:rPr lang="fr-FR" smtClean="0"/>
              <a:pPr/>
              <a:t>28/01/15</a:t>
            </a:fld>
            <a:endParaRPr lang="fr-BE"/>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BE"/>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F4668DC-857F-487D-BFFA-8C0CA5037977}" type="slidenum">
              <a:rPr lang="fr-BE" smtClean="0"/>
              <a:pPr/>
              <a:t>‹#›</a:t>
            </a:fld>
            <a:endParaRPr lang="fr-BE"/>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9.xml"/><Relationship Id="rId3"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0.xml"/><Relationship Id="rId3"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2.xml"/><Relationship Id="rId4" Type="http://schemas.openxmlformats.org/officeDocument/2006/relationships/diagramLayout" Target="../diagrams/layout2.xml"/><Relationship Id="rId5" Type="http://schemas.openxmlformats.org/officeDocument/2006/relationships/diagramQuickStyle" Target="../diagrams/quickStyle2.xml"/><Relationship Id="rId6" Type="http://schemas.openxmlformats.org/officeDocument/2006/relationships/diagramColors" Target="../diagrams/colors2.xml"/><Relationship Id="rId7" Type="http://schemas.microsoft.com/office/2007/relationships/diagramDrawing" Target="../diagrams/drawing2.xml"/><Relationship Id="rId1" Type="http://schemas.openxmlformats.org/officeDocument/2006/relationships/slideLayout" Target="../slideLayouts/slideLayout5.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3.xml"/><Relationship Id="rId4" Type="http://schemas.openxmlformats.org/officeDocument/2006/relationships/diagramLayout" Target="../diagrams/layout3.xml"/><Relationship Id="rId5" Type="http://schemas.openxmlformats.org/officeDocument/2006/relationships/diagramQuickStyle" Target="../diagrams/quickStyle3.xml"/><Relationship Id="rId6" Type="http://schemas.openxmlformats.org/officeDocument/2006/relationships/diagramColors" Target="../diagrams/colors3.xml"/><Relationship Id="rId7" Type="http://schemas.microsoft.com/office/2007/relationships/diagramDrawing" Target="../diagrams/drawing3.xml"/><Relationship Id="rId1" Type="http://schemas.openxmlformats.org/officeDocument/2006/relationships/slideLayout" Target="../slideLayouts/slideLayout5.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9.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0.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8.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4.xml"/><Relationship Id="rId4" Type="http://schemas.openxmlformats.org/officeDocument/2006/relationships/diagramQuickStyle" Target="../diagrams/quickStyle4.xml"/><Relationship Id="rId5" Type="http://schemas.openxmlformats.org/officeDocument/2006/relationships/diagramColors" Target="../diagrams/colors4.xml"/><Relationship Id="rId6" Type="http://schemas.microsoft.com/office/2007/relationships/diagramDrawing" Target="../diagrams/drawing4.xml"/><Relationship Id="rId1" Type="http://schemas.openxmlformats.org/officeDocument/2006/relationships/slideLayout" Target="../slideLayouts/slideLayout5.xml"/><Relationship Id="rId2" Type="http://schemas.openxmlformats.org/officeDocument/2006/relationships/diagramData" Target="../diagrams/data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xml"/><Relationship Id="rId3"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 Id="rId3"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8.xml"/><Relationship Id="rId3"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1"/>
          <p:cNvSpPr>
            <a:spLocks noGrp="1"/>
          </p:cNvSpPr>
          <p:nvPr>
            <p:ph type="title"/>
          </p:nvPr>
        </p:nvSpPr>
        <p:spPr>
          <a:xfrm>
            <a:off x="467544" y="908720"/>
            <a:ext cx="8260672" cy="1364444"/>
          </a:xfrm>
        </p:spPr>
        <p:txBody>
          <a:bodyPr>
            <a:normAutofit fontScale="90000"/>
          </a:bodyPr>
          <a:lstStyle/>
          <a:p>
            <a:pPr algn="ctr"/>
            <a:r>
              <a:rPr lang="fr-FR" sz="4400" b="1" i="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La formation </a:t>
            </a:r>
            <a:r>
              <a:rPr lang="fr-FR" sz="4400" b="1" i="1"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par compétences dans la voie </a:t>
            </a:r>
            <a:r>
              <a:rPr lang="fr-FR" sz="4400" b="1" i="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professionnelle en math/sciences</a:t>
            </a:r>
            <a:endParaRPr lang="fr-FR" sz="1600" b="1" i="1" dirty="0">
              <a:solidFill>
                <a:schemeClr val="tx1"/>
              </a:solidFill>
            </a:endParaRPr>
          </a:p>
        </p:txBody>
      </p:sp>
      <p:sp>
        <p:nvSpPr>
          <p:cNvPr id="7" name="Rectangle 6"/>
          <p:cNvSpPr/>
          <p:nvPr/>
        </p:nvSpPr>
        <p:spPr>
          <a:xfrm>
            <a:off x="0" y="2492896"/>
            <a:ext cx="9684568" cy="4031873"/>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fr-FR" sz="3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Les enjeux :</a:t>
            </a:r>
          </a:p>
          <a:p>
            <a:endParaRPr lang="fr-FR"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marL="457200" indent="-457200">
              <a:buFont typeface="Arial" panose="020B0604020202020204" pitchFamily="34" charset="0"/>
              <a:buChar char="•"/>
            </a:pPr>
            <a:r>
              <a:rPr lang="fr-FR" sz="3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Assurer une continuité formation-évaluation</a:t>
            </a:r>
            <a:endParaRPr lang="fr-FR"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marL="457200" indent="-457200">
              <a:buFont typeface="Arial" panose="020B0604020202020204" pitchFamily="34" charset="0"/>
              <a:buChar char="•"/>
            </a:pPr>
            <a:endParaRPr lang="fr-FR" sz="3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marL="457200" indent="-457200">
              <a:buFont typeface="Arial" panose="020B0604020202020204" pitchFamily="34" charset="0"/>
              <a:buChar char="•"/>
            </a:pPr>
            <a:r>
              <a:rPr lang="fr-FR" sz="3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Identifier et répondre aux besoins des élèves</a:t>
            </a:r>
          </a:p>
          <a:p>
            <a:pPr marL="342900" indent="-342900"/>
            <a:endParaRPr lang="fr-FR" sz="3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marL="342900" indent="-342900">
              <a:buFont typeface="Arial" pitchFamily="34" charset="0"/>
              <a:buChar char="•"/>
            </a:pPr>
            <a:r>
              <a:rPr lang="fr-FR" sz="3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Dynamiser le lien entre les disciplines</a:t>
            </a:r>
          </a:p>
          <a:p>
            <a:pPr marL="342900" indent="-342900">
              <a:buAutoNum type="arabicPeriod"/>
            </a:pPr>
            <a:endParaRPr lang="fr-FR"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364856166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quarter" idx="2"/>
          </p:nvPr>
        </p:nvSpPr>
        <p:spPr>
          <a:xfrm>
            <a:off x="107504" y="1772816"/>
            <a:ext cx="4536504" cy="792088"/>
          </a:xfrm>
        </p:spPr>
        <p:txBody>
          <a:bodyPr>
            <a:normAutofit/>
          </a:bodyPr>
          <a:lstStyle/>
          <a:p>
            <a:pPr algn="ctr">
              <a:lnSpc>
                <a:spcPct val="150000"/>
              </a:lnSpc>
            </a:pPr>
            <a:endParaRPr lang="fr-FR" sz="1800" b="1" dirty="0">
              <a:solidFill>
                <a:schemeClr val="tx1"/>
              </a:solidFill>
            </a:endParaRPr>
          </a:p>
          <a:p>
            <a:pPr algn="ctr">
              <a:lnSpc>
                <a:spcPct val="150000"/>
              </a:lnSpc>
            </a:pPr>
            <a:endParaRPr lang="fr-FR" sz="1800" b="1" dirty="0" smtClean="0">
              <a:solidFill>
                <a:schemeClr val="tx1"/>
              </a:solidFill>
            </a:endParaRPr>
          </a:p>
          <a:p>
            <a:pPr algn="ctr">
              <a:lnSpc>
                <a:spcPct val="150000"/>
              </a:lnSpc>
            </a:pPr>
            <a:endParaRPr lang="fr-FR" sz="1800" b="1" dirty="0">
              <a:solidFill>
                <a:schemeClr val="tx1"/>
              </a:solidFill>
            </a:endParaRPr>
          </a:p>
          <a:p>
            <a:pPr algn="ctr">
              <a:lnSpc>
                <a:spcPct val="150000"/>
              </a:lnSpc>
            </a:pPr>
            <a:endParaRPr lang="fr-FR" sz="1800" b="1" dirty="0" smtClean="0">
              <a:solidFill>
                <a:schemeClr val="tx1"/>
              </a:solidFill>
            </a:endParaRPr>
          </a:p>
          <a:p>
            <a:pPr marL="114300" indent="0" algn="ctr">
              <a:lnSpc>
                <a:spcPct val="150000"/>
              </a:lnSpc>
              <a:buNone/>
            </a:pPr>
            <a:endParaRPr lang="fr-FR" sz="1800" b="1" dirty="0" smtClean="0">
              <a:solidFill>
                <a:schemeClr val="tx1"/>
              </a:solidFill>
            </a:endParaRPr>
          </a:p>
          <a:p>
            <a:pPr algn="ctr">
              <a:lnSpc>
                <a:spcPct val="150000"/>
              </a:lnSpc>
            </a:pPr>
            <a:endParaRPr lang="fr-FR" sz="1800" b="1" dirty="0">
              <a:solidFill>
                <a:schemeClr val="tx1"/>
              </a:solidFill>
            </a:endParaRPr>
          </a:p>
          <a:p>
            <a:pPr algn="ctr">
              <a:lnSpc>
                <a:spcPct val="150000"/>
              </a:lnSpc>
            </a:pPr>
            <a:endParaRPr lang="fr-FR" sz="1800" b="1" dirty="0" smtClean="0"/>
          </a:p>
          <a:p>
            <a:pPr algn="ctr">
              <a:lnSpc>
                <a:spcPct val="150000"/>
              </a:lnSpc>
            </a:pPr>
            <a:endParaRPr lang="fr-FR" sz="1800" b="1" dirty="0" smtClean="0"/>
          </a:p>
          <a:p>
            <a:pPr algn="ctr"/>
            <a:endParaRPr lang="fr-FR" dirty="0"/>
          </a:p>
        </p:txBody>
      </p:sp>
      <p:sp>
        <p:nvSpPr>
          <p:cNvPr id="7" name="Espace réservé du contenu 3"/>
          <p:cNvSpPr>
            <a:spLocks noGrp="1"/>
          </p:cNvSpPr>
          <p:nvPr>
            <p:ph sz="quarter" idx="4"/>
          </p:nvPr>
        </p:nvSpPr>
        <p:spPr>
          <a:xfrm>
            <a:off x="611560" y="3140968"/>
            <a:ext cx="4176464" cy="792088"/>
          </a:xfrm>
        </p:spPr>
        <p:txBody>
          <a:bodyPr>
            <a:normAutofit/>
          </a:bodyPr>
          <a:lstStyle/>
          <a:p>
            <a:pPr algn="ctr">
              <a:lnSpc>
                <a:spcPct val="150000"/>
              </a:lnSpc>
            </a:pPr>
            <a:endParaRPr lang="fr-FR" sz="1800" b="1" dirty="0">
              <a:solidFill>
                <a:schemeClr val="tx1"/>
              </a:solidFill>
            </a:endParaRPr>
          </a:p>
          <a:p>
            <a:pPr algn="ctr">
              <a:lnSpc>
                <a:spcPct val="150000"/>
              </a:lnSpc>
            </a:pPr>
            <a:endParaRPr lang="fr-FR" sz="1800" b="1" dirty="0" smtClean="0">
              <a:solidFill>
                <a:schemeClr val="tx1"/>
              </a:solidFill>
            </a:endParaRPr>
          </a:p>
          <a:p>
            <a:pPr algn="ctr">
              <a:lnSpc>
                <a:spcPct val="150000"/>
              </a:lnSpc>
            </a:pPr>
            <a:endParaRPr lang="fr-FR" sz="1800" b="1" dirty="0">
              <a:solidFill>
                <a:schemeClr val="tx1"/>
              </a:solidFill>
            </a:endParaRPr>
          </a:p>
          <a:p>
            <a:pPr algn="ctr">
              <a:lnSpc>
                <a:spcPct val="150000"/>
              </a:lnSpc>
            </a:pPr>
            <a:endParaRPr lang="fr-FR" sz="1800" b="1" dirty="0" smtClean="0">
              <a:solidFill>
                <a:schemeClr val="tx1"/>
              </a:solidFill>
            </a:endParaRPr>
          </a:p>
          <a:p>
            <a:pPr marL="114300" indent="0" algn="ctr">
              <a:lnSpc>
                <a:spcPct val="150000"/>
              </a:lnSpc>
              <a:buNone/>
            </a:pPr>
            <a:endParaRPr lang="fr-FR" sz="1800" b="1" dirty="0" smtClean="0">
              <a:solidFill>
                <a:schemeClr val="tx1"/>
              </a:solidFill>
            </a:endParaRPr>
          </a:p>
          <a:p>
            <a:pPr algn="ctr">
              <a:lnSpc>
                <a:spcPct val="150000"/>
              </a:lnSpc>
            </a:pPr>
            <a:endParaRPr lang="fr-FR" sz="1800" b="1" dirty="0">
              <a:solidFill>
                <a:schemeClr val="tx1"/>
              </a:solidFill>
            </a:endParaRPr>
          </a:p>
          <a:p>
            <a:pPr algn="ctr">
              <a:lnSpc>
                <a:spcPct val="150000"/>
              </a:lnSpc>
            </a:pPr>
            <a:endParaRPr lang="fr-FR" sz="1800" b="1" dirty="0" smtClean="0"/>
          </a:p>
          <a:p>
            <a:pPr algn="ctr">
              <a:lnSpc>
                <a:spcPct val="150000"/>
              </a:lnSpc>
            </a:pPr>
            <a:endParaRPr lang="fr-FR" sz="1800" b="1" dirty="0" smtClean="0"/>
          </a:p>
          <a:p>
            <a:pPr algn="ctr"/>
            <a:endParaRPr lang="fr-FR" dirty="0"/>
          </a:p>
        </p:txBody>
      </p:sp>
      <p:pic>
        <p:nvPicPr>
          <p:cNvPr id="6" name="Image 5" descr="Capture d’écran 2014-02-12 à 14.10.29.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67055" y="1700808"/>
            <a:ext cx="3276945" cy="4680520"/>
          </a:xfrm>
          <a:prstGeom prst="rect">
            <a:avLst/>
          </a:prstGeom>
        </p:spPr>
      </p:pic>
      <p:sp>
        <p:nvSpPr>
          <p:cNvPr id="12" name="ZoneTexte 11"/>
          <p:cNvSpPr txBox="1"/>
          <p:nvPr/>
        </p:nvSpPr>
        <p:spPr>
          <a:xfrm>
            <a:off x="722543" y="3645921"/>
            <a:ext cx="184666" cy="369332"/>
          </a:xfrm>
          <a:prstGeom prst="rect">
            <a:avLst/>
          </a:prstGeom>
          <a:noFill/>
        </p:spPr>
        <p:txBody>
          <a:bodyPr wrap="none" rtlCol="0">
            <a:spAutoFit/>
          </a:bodyPr>
          <a:lstStyle/>
          <a:p>
            <a:endParaRPr lang="fr-FR" dirty="0"/>
          </a:p>
        </p:txBody>
      </p:sp>
      <p:sp>
        <p:nvSpPr>
          <p:cNvPr id="3" name="Rectangle 2"/>
          <p:cNvSpPr/>
          <p:nvPr/>
        </p:nvSpPr>
        <p:spPr>
          <a:xfrm>
            <a:off x="0" y="1106488"/>
            <a:ext cx="6012160" cy="6227002"/>
          </a:xfrm>
          <a:prstGeom prst="rect">
            <a:avLst/>
          </a:prstGeom>
          <a:ln>
            <a:noFill/>
          </a:ln>
        </p:spPr>
        <p:txBody>
          <a:bodyPr wrap="square">
            <a:spAutoFit/>
          </a:bodyPr>
          <a:lstStyle/>
          <a:p>
            <a:r>
              <a:rPr lang="fr-FR" b="1" u="sng" dirty="0"/>
              <a:t>En mathématiques :</a:t>
            </a:r>
          </a:p>
          <a:p>
            <a:pPr lvl="0">
              <a:buFont typeface="Arial" pitchFamily="34" charset="0"/>
              <a:buChar char="•"/>
            </a:pPr>
            <a:r>
              <a:rPr lang="fr-FR" b="1" dirty="0" smtClean="0"/>
              <a:t> L’évaluation </a:t>
            </a:r>
            <a:r>
              <a:rPr lang="fr-FR" b="1" dirty="0"/>
              <a:t>comporte un ou </a:t>
            </a:r>
            <a:r>
              <a:rPr lang="fr-FR" b="1" dirty="0" smtClean="0"/>
              <a:t>deux exercices.</a:t>
            </a:r>
          </a:p>
          <a:p>
            <a:pPr lvl="0"/>
            <a:endParaRPr lang="fr-FR" b="1" dirty="0"/>
          </a:p>
          <a:p>
            <a:pPr lvl="0">
              <a:buFont typeface="Arial" pitchFamily="34" charset="0"/>
              <a:buChar char="•"/>
            </a:pPr>
            <a:r>
              <a:rPr lang="fr-FR" b="1" dirty="0" smtClean="0"/>
              <a:t> L’évaluation </a:t>
            </a:r>
            <a:r>
              <a:rPr lang="fr-FR" b="1" dirty="0">
                <a:solidFill>
                  <a:srgbClr val="FF0000"/>
                </a:solidFill>
              </a:rPr>
              <a:t>des compétences expérimentales </a:t>
            </a:r>
            <a:r>
              <a:rPr lang="fr-FR" b="1" dirty="0" smtClean="0">
                <a:solidFill>
                  <a:srgbClr val="FF0000"/>
                </a:solidFill>
              </a:rPr>
              <a:t>: 	</a:t>
            </a:r>
            <a:r>
              <a:rPr lang="fr-FR" b="1" dirty="0" smtClean="0"/>
              <a:t>-</a:t>
            </a:r>
            <a:r>
              <a:rPr lang="fr-FR" b="1" dirty="0" smtClean="0">
                <a:solidFill>
                  <a:srgbClr val="FF0000"/>
                </a:solidFill>
              </a:rPr>
              <a:t> </a:t>
            </a:r>
            <a:r>
              <a:rPr lang="fr-FR" b="1" dirty="0" smtClean="0"/>
              <a:t>émettre </a:t>
            </a:r>
            <a:r>
              <a:rPr lang="fr-FR" b="1" dirty="0"/>
              <a:t>une </a:t>
            </a:r>
            <a:r>
              <a:rPr lang="fr-FR" b="1" dirty="0" smtClean="0"/>
              <a:t>conjecture</a:t>
            </a:r>
          </a:p>
          <a:p>
            <a:pPr lvl="0"/>
            <a:r>
              <a:rPr lang="fr-FR" b="1" dirty="0" smtClean="0"/>
              <a:t>	- expérimenter</a:t>
            </a:r>
            <a:endParaRPr lang="fr-FR" b="1" dirty="0"/>
          </a:p>
          <a:p>
            <a:pPr lvl="0"/>
            <a:r>
              <a:rPr lang="fr-FR" b="1" dirty="0" smtClean="0"/>
              <a:t>	- simuler</a:t>
            </a:r>
          </a:p>
          <a:p>
            <a:pPr lvl="0"/>
            <a:r>
              <a:rPr lang="fr-FR" b="1" dirty="0" smtClean="0"/>
              <a:t>	- contrôler </a:t>
            </a:r>
            <a:r>
              <a:rPr lang="fr-FR" b="1" dirty="0"/>
              <a:t>la vraisemblance d’une </a:t>
            </a:r>
            <a:r>
              <a:rPr lang="fr-FR" b="1" dirty="0" smtClean="0"/>
              <a:t>	conjecture </a:t>
            </a:r>
          </a:p>
          <a:p>
            <a:pPr lvl="0"/>
            <a:r>
              <a:rPr lang="fr-FR" b="1" dirty="0" smtClean="0"/>
              <a:t>se </a:t>
            </a:r>
            <a:r>
              <a:rPr lang="fr-FR" b="1" dirty="0"/>
              <a:t>fait à travers de tâches </a:t>
            </a:r>
            <a:r>
              <a:rPr lang="fr-FR" b="1" dirty="0" smtClean="0"/>
              <a:t>nécessitant l’utilisation </a:t>
            </a:r>
            <a:r>
              <a:rPr lang="fr-FR" b="1" dirty="0"/>
              <a:t>des TICE.  </a:t>
            </a:r>
            <a:endParaRPr lang="fr-FR" b="1" dirty="0" smtClean="0"/>
          </a:p>
          <a:p>
            <a:pPr lvl="0"/>
            <a:endParaRPr lang="fr-FR" b="1" dirty="0" smtClean="0"/>
          </a:p>
          <a:p>
            <a:pPr lvl="0">
              <a:buFont typeface="Arial" pitchFamily="34" charset="0"/>
              <a:buChar char="•"/>
            </a:pPr>
            <a:r>
              <a:rPr lang="fr-FR" b="1" dirty="0" smtClean="0"/>
              <a:t> 3 points sur 10 sont consacrés à l’utilisation des TICE en Bac pro.</a:t>
            </a:r>
            <a:endParaRPr lang="fr-FR" b="1" dirty="0"/>
          </a:p>
          <a:p>
            <a:r>
              <a:rPr lang="fr-FR" b="1" dirty="0"/>
              <a:t> </a:t>
            </a:r>
          </a:p>
          <a:p>
            <a:r>
              <a:rPr lang="fr-FR" b="1" u="sng" dirty="0"/>
              <a:t>En sciences physiques :</a:t>
            </a:r>
          </a:p>
          <a:p>
            <a:pPr lvl="0">
              <a:buFont typeface="Arial" pitchFamily="34" charset="0"/>
              <a:buChar char="•"/>
            </a:pPr>
            <a:r>
              <a:rPr lang="fr-FR" b="1" dirty="0" smtClean="0"/>
              <a:t> L’évaluation </a:t>
            </a:r>
            <a:r>
              <a:rPr lang="fr-FR" b="1" dirty="0"/>
              <a:t>porte nécessairement sur des capacités expérimentales</a:t>
            </a:r>
            <a:r>
              <a:rPr lang="fr-FR" b="1" dirty="0" smtClean="0"/>
              <a:t>.</a:t>
            </a:r>
          </a:p>
          <a:p>
            <a:pPr lvl="0"/>
            <a:endParaRPr lang="fr-FR" b="1" dirty="0" smtClean="0"/>
          </a:p>
          <a:p>
            <a:pPr lvl="0">
              <a:buFont typeface="Arial" pitchFamily="34" charset="0"/>
              <a:buChar char="•"/>
            </a:pPr>
            <a:r>
              <a:rPr lang="fr-FR" b="1" dirty="0" smtClean="0"/>
              <a:t> 3 points sur 10 sont consacrés aux questions faisant appel à la compétence Communiquer.</a:t>
            </a:r>
          </a:p>
          <a:p>
            <a:pPr lvl="0"/>
            <a:endParaRPr lang="fr-FR" b="1" dirty="0"/>
          </a:p>
        </p:txBody>
      </p:sp>
      <p:sp>
        <p:nvSpPr>
          <p:cNvPr id="13" name="Titre 1"/>
          <p:cNvSpPr txBox="1">
            <a:spLocks/>
          </p:cNvSpPr>
          <p:nvPr/>
        </p:nvSpPr>
        <p:spPr>
          <a:xfrm>
            <a:off x="0" y="260649"/>
            <a:ext cx="8784976" cy="648072"/>
          </a:xfrm>
          <a:prstGeom prst="rect">
            <a:avLst/>
          </a:prstGeom>
        </p:spPr>
        <p:txBody>
          <a:bodyPr vert="horz" lIns="0" tIns="45720" rIns="0" bIns="0" anchor="b">
            <a:normAutofit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4000" b="1" i="1" u="none" strike="noStrike" kern="1200" cap="none" spc="0" normalizeH="0" baseline="0" noProof="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uLnTx/>
                <a:uFillTx/>
                <a:latin typeface="+mj-lt"/>
                <a:ea typeface="+mj-ea"/>
                <a:cs typeface="+mj-cs"/>
              </a:rPr>
              <a:t>La grille nationale d’évaluation</a:t>
            </a:r>
            <a:endParaRPr kumimoji="0" lang="fr-FR" sz="4000" b="1" i="1" u="none" strike="noStrike" kern="1200" cap="none" spc="0" normalizeH="0" baseline="0" noProof="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uLnTx/>
              <a:uFillTx/>
              <a:latin typeface="+mj-lt"/>
              <a:ea typeface="+mj-ea"/>
              <a:cs typeface="+mj-cs"/>
            </a:endParaRPr>
          </a:p>
        </p:txBody>
      </p:sp>
      <p:sp>
        <p:nvSpPr>
          <p:cNvPr id="15" name="ZoneTexte 14"/>
          <p:cNvSpPr txBox="1"/>
          <p:nvPr/>
        </p:nvSpPr>
        <p:spPr>
          <a:xfrm>
            <a:off x="6012160" y="5157192"/>
            <a:ext cx="3131840" cy="1200329"/>
          </a:xfrm>
          <a:prstGeom prst="rect">
            <a:avLst/>
          </a:prstGeom>
          <a:noFill/>
          <a:ln w="38100">
            <a:solidFill>
              <a:srgbClr val="FF0000"/>
            </a:solidFill>
          </a:ln>
        </p:spPr>
        <p:txBody>
          <a:bodyPr wrap="square" rtlCol="0">
            <a:spAutoFit/>
          </a:bodyPr>
          <a:lstStyle/>
          <a:p>
            <a:endParaRPr lang="fr-FR" dirty="0" smtClean="0"/>
          </a:p>
          <a:p>
            <a:endParaRPr lang="fr-FR" dirty="0" smtClean="0"/>
          </a:p>
          <a:p>
            <a:endParaRPr lang="fr-FR" dirty="0" smtClean="0"/>
          </a:p>
          <a:p>
            <a:endParaRPr lang="fr-FR" dirty="0" smtClean="0"/>
          </a:p>
        </p:txBody>
      </p:sp>
    </p:spTree>
    <p:extLst>
      <p:ext uri="{BB962C8B-B14F-4D97-AF65-F5344CB8AC3E}">
        <p14:creationId xmlns:p14="http://schemas.microsoft.com/office/powerpoint/2010/main" val="409002007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1268760"/>
            <a:ext cx="8229600" cy="1143000"/>
          </a:xfrm>
        </p:spPr>
        <p:txBody>
          <a:bodyPr>
            <a:noAutofit/>
          </a:bodyPr>
          <a:lstStyle/>
          <a:p>
            <a:pPr algn="ctr"/>
            <a:r>
              <a:rPr lang="fr-FR" sz="4800" b="1" i="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ea typeface="+mn-ea"/>
                <a:cs typeface="+mn-cs"/>
              </a:rPr>
              <a:t>Point de rupture entre le CAP et le BAC PRO</a:t>
            </a:r>
            <a:endParaRPr lang="fr-FR" sz="4800" b="1" i="1"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ea typeface="+mn-ea"/>
              <a:cs typeface="+mn-cs"/>
            </a:endParaRPr>
          </a:p>
        </p:txBody>
      </p:sp>
      <p:pic>
        <p:nvPicPr>
          <p:cNvPr id="1026" name="Picture 2"/>
          <p:cNvPicPr>
            <a:picLocks noChangeAspect="1" noChangeArrowheads="1"/>
          </p:cNvPicPr>
          <p:nvPr/>
        </p:nvPicPr>
        <p:blipFill>
          <a:blip r:embed="rId3" cstate="print"/>
          <a:srcRect/>
          <a:stretch>
            <a:fillRect/>
          </a:stretch>
        </p:blipFill>
        <p:spPr bwMode="auto">
          <a:xfrm>
            <a:off x="0" y="2924944"/>
            <a:ext cx="8964488" cy="2941654"/>
          </a:xfrm>
          <a:prstGeom prst="rect">
            <a:avLst/>
          </a:prstGeom>
          <a:noFill/>
          <a:ln w="9525">
            <a:noFill/>
            <a:miter lim="800000"/>
            <a:headEnd/>
            <a:tailEnd/>
          </a:ln>
        </p:spPr>
      </p:pic>
    </p:spTree>
    <p:extLst>
      <p:ext uri="{BB962C8B-B14F-4D97-AF65-F5344CB8AC3E}">
        <p14:creationId xmlns:p14="http://schemas.microsoft.com/office/powerpoint/2010/main" val="8322648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0"/>
            <a:ext cx="8229600" cy="1143000"/>
          </a:xfrm>
        </p:spPr>
        <p:txBody>
          <a:bodyPr>
            <a:noAutofit/>
          </a:bodyPr>
          <a:lstStyle/>
          <a:p>
            <a:pPr algn="ctr"/>
            <a:r>
              <a:rPr lang="fr-FR" sz="4000" b="1" i="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a typeface="+mn-ea"/>
                <a:cs typeface="+mn-cs"/>
              </a:rPr>
              <a:t>Comment reconnecter </a:t>
            </a:r>
            <a:br>
              <a:rPr lang="fr-FR" sz="4000" b="1" i="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a typeface="+mn-ea"/>
                <a:cs typeface="+mn-cs"/>
              </a:rPr>
            </a:br>
            <a:r>
              <a:rPr lang="fr-FR" sz="4000" b="1" i="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a typeface="+mn-ea"/>
                <a:cs typeface="+mn-cs"/>
              </a:rPr>
              <a:t>Formation et Evaluation ?</a:t>
            </a:r>
          </a:p>
        </p:txBody>
      </p:sp>
      <p:graphicFrame>
        <p:nvGraphicFramePr>
          <p:cNvPr id="7" name="Diagramme 6"/>
          <p:cNvGraphicFramePr/>
          <p:nvPr>
            <p:extLst>
              <p:ext uri="{D42A27DB-BD31-4B8C-83A1-F6EECF244321}">
                <p14:modId xmlns:p14="http://schemas.microsoft.com/office/powerpoint/2010/main" val="351706627"/>
              </p:ext>
            </p:extLst>
          </p:nvPr>
        </p:nvGraphicFramePr>
        <p:xfrm>
          <a:off x="251520" y="1196752"/>
          <a:ext cx="8568952" cy="53732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Espace réservé du contenu 6"/>
          <p:cNvGraphicFramePr>
            <a:graphicFrameLocks noGrp="1"/>
          </p:cNvGraphicFramePr>
          <p:nvPr>
            <p:ph sz="quarter" idx="2"/>
          </p:nvPr>
        </p:nvGraphicFramePr>
        <p:xfrm>
          <a:off x="539552" y="692696"/>
          <a:ext cx="8604448" cy="12961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Ellipse 7"/>
          <p:cNvSpPr/>
          <p:nvPr/>
        </p:nvSpPr>
        <p:spPr>
          <a:xfrm>
            <a:off x="251520" y="4077072"/>
            <a:ext cx="2160240" cy="2160240"/>
          </a:xfrm>
          <a:prstGeom prst="ellipse">
            <a:avLst/>
          </a:prstGeom>
          <a:ln w="57150"/>
        </p:spPr>
        <p:style>
          <a:lnRef idx="2">
            <a:schemeClr val="accent1"/>
          </a:lnRef>
          <a:fillRef idx="1">
            <a:schemeClr val="lt1"/>
          </a:fillRef>
          <a:effectRef idx="0">
            <a:schemeClr val="accent1"/>
          </a:effectRef>
          <a:fontRef idx="minor">
            <a:schemeClr val="dk1"/>
          </a:fontRef>
        </p:style>
        <p:txBody>
          <a:bodyPr rtlCol="0" anchor="ctr"/>
          <a:lstStyle/>
          <a:p>
            <a:pPr algn="ctr"/>
            <a:r>
              <a:rPr lang="fr-FR" dirty="0" smtClean="0"/>
              <a:t>L’élève connait les attendus de la grille</a:t>
            </a:r>
            <a:endParaRPr lang="fr-FR" dirty="0"/>
          </a:p>
        </p:txBody>
      </p:sp>
      <p:sp>
        <p:nvSpPr>
          <p:cNvPr id="10" name="Ellipse 9"/>
          <p:cNvSpPr/>
          <p:nvPr/>
        </p:nvSpPr>
        <p:spPr>
          <a:xfrm>
            <a:off x="3419872" y="4149080"/>
            <a:ext cx="2160240" cy="2160240"/>
          </a:xfrm>
          <a:prstGeom prst="ellipse">
            <a:avLst/>
          </a:prstGeom>
          <a:ln w="57150"/>
        </p:spPr>
        <p:style>
          <a:lnRef idx="2">
            <a:schemeClr val="accent1"/>
          </a:lnRef>
          <a:fillRef idx="1">
            <a:schemeClr val="lt1"/>
          </a:fillRef>
          <a:effectRef idx="0">
            <a:schemeClr val="accent1"/>
          </a:effectRef>
          <a:fontRef idx="minor">
            <a:schemeClr val="dk1"/>
          </a:fontRef>
        </p:style>
        <p:txBody>
          <a:bodyPr rtlCol="0" anchor="ctr"/>
          <a:lstStyle/>
          <a:p>
            <a:pPr algn="ctr"/>
            <a:r>
              <a:rPr lang="fr-FR" dirty="0"/>
              <a:t>L’élève  s’informe des modalités </a:t>
            </a:r>
            <a:r>
              <a:rPr lang="fr-FR" dirty="0" smtClean="0"/>
              <a:t>d’évaluation</a:t>
            </a:r>
            <a:endParaRPr lang="fr-FR" dirty="0"/>
          </a:p>
        </p:txBody>
      </p:sp>
      <p:sp>
        <p:nvSpPr>
          <p:cNvPr id="11" name="Ellipse 10"/>
          <p:cNvSpPr/>
          <p:nvPr/>
        </p:nvSpPr>
        <p:spPr>
          <a:xfrm>
            <a:off x="6660232" y="4293096"/>
            <a:ext cx="2160240" cy="2160240"/>
          </a:xfrm>
          <a:prstGeom prst="ellipse">
            <a:avLst/>
          </a:prstGeom>
          <a:ln w="57150"/>
        </p:spPr>
        <p:style>
          <a:lnRef idx="2">
            <a:schemeClr val="accent1"/>
          </a:lnRef>
          <a:fillRef idx="1">
            <a:schemeClr val="lt1"/>
          </a:fillRef>
          <a:effectRef idx="0">
            <a:schemeClr val="accent1"/>
          </a:effectRef>
          <a:fontRef idx="minor">
            <a:schemeClr val="dk1"/>
          </a:fontRef>
        </p:style>
        <p:txBody>
          <a:bodyPr rtlCol="0" anchor="ctr"/>
          <a:lstStyle/>
          <a:p>
            <a:pPr algn="ctr"/>
            <a:r>
              <a:rPr lang="fr-FR" dirty="0"/>
              <a:t>L’élève </a:t>
            </a:r>
            <a:r>
              <a:rPr lang="fr-FR" dirty="0" smtClean="0"/>
              <a:t>arrive à se repérer dans la grille de compétences</a:t>
            </a:r>
            <a:endParaRPr lang="fr-FR" dirty="0"/>
          </a:p>
        </p:txBody>
      </p:sp>
      <p:cxnSp>
        <p:nvCxnSpPr>
          <p:cNvPr id="14" name="Connecteur droit avec flèche 13"/>
          <p:cNvCxnSpPr/>
          <p:nvPr/>
        </p:nvCxnSpPr>
        <p:spPr>
          <a:xfrm flipH="1">
            <a:off x="1907704" y="1988840"/>
            <a:ext cx="2592288" cy="2160240"/>
          </a:xfrm>
          <a:prstGeom prst="straightConnector1">
            <a:avLst/>
          </a:prstGeom>
          <a:ln w="38100" cmpd="sng">
            <a:solidFill>
              <a:schemeClr val="accent1">
                <a:shade val="50000"/>
                <a:satMod val="103000"/>
                <a:alpha val="65000"/>
              </a:schemeClr>
            </a:solidFill>
            <a:headEnd type="none"/>
            <a:tailEnd type="arrow"/>
          </a:ln>
        </p:spPr>
        <p:style>
          <a:lnRef idx="1">
            <a:schemeClr val="accent1"/>
          </a:lnRef>
          <a:fillRef idx="0">
            <a:schemeClr val="accent1"/>
          </a:fillRef>
          <a:effectRef idx="0">
            <a:schemeClr val="accent1"/>
          </a:effectRef>
          <a:fontRef idx="minor">
            <a:schemeClr val="tx1"/>
          </a:fontRef>
        </p:style>
      </p:cxnSp>
      <p:cxnSp>
        <p:nvCxnSpPr>
          <p:cNvPr id="15" name="Connecteur droit avec flèche 14"/>
          <p:cNvCxnSpPr>
            <a:endCxn id="10" idx="0"/>
          </p:cNvCxnSpPr>
          <p:nvPr/>
        </p:nvCxnSpPr>
        <p:spPr>
          <a:xfrm flipH="1">
            <a:off x="4499992" y="1988840"/>
            <a:ext cx="576064" cy="2160240"/>
          </a:xfrm>
          <a:prstGeom prst="straightConnector1">
            <a:avLst/>
          </a:prstGeom>
          <a:ln w="38100" cmpd="sng">
            <a:headEnd type="none"/>
            <a:tailEnd type="arrow"/>
          </a:ln>
        </p:spPr>
        <p:style>
          <a:lnRef idx="1">
            <a:schemeClr val="accent1"/>
          </a:lnRef>
          <a:fillRef idx="0">
            <a:schemeClr val="accent1"/>
          </a:fillRef>
          <a:effectRef idx="0">
            <a:schemeClr val="accent1"/>
          </a:effectRef>
          <a:fontRef idx="minor">
            <a:schemeClr val="tx1"/>
          </a:fontRef>
        </p:style>
      </p:cxnSp>
      <p:cxnSp>
        <p:nvCxnSpPr>
          <p:cNvPr id="17" name="Connecteur droit avec flèche 16"/>
          <p:cNvCxnSpPr>
            <a:endCxn id="11" idx="0"/>
          </p:cNvCxnSpPr>
          <p:nvPr/>
        </p:nvCxnSpPr>
        <p:spPr>
          <a:xfrm>
            <a:off x="5580112" y="1988840"/>
            <a:ext cx="2160240" cy="2304256"/>
          </a:xfrm>
          <a:prstGeom prst="straightConnector1">
            <a:avLst/>
          </a:prstGeom>
          <a:ln w="38100" cmpd="sng">
            <a:headEnd type="none"/>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e 7"/>
          <p:cNvGrpSpPr/>
          <p:nvPr/>
        </p:nvGrpSpPr>
        <p:grpSpPr>
          <a:xfrm>
            <a:off x="1547664" y="476672"/>
            <a:ext cx="7272808" cy="1457539"/>
            <a:chOff x="878741" y="1425302"/>
            <a:chExt cx="6811469" cy="1097499"/>
          </a:xfrm>
        </p:grpSpPr>
        <p:sp>
          <p:nvSpPr>
            <p:cNvPr id="9" name="Pentagone 8"/>
            <p:cNvSpPr/>
            <p:nvPr/>
          </p:nvSpPr>
          <p:spPr>
            <a:xfrm rot="10800000">
              <a:off x="878741" y="1425302"/>
              <a:ext cx="6811469" cy="1097499"/>
            </a:xfrm>
            <a:prstGeom prst="homePlate">
              <a:avLst/>
            </a:prstGeom>
          </p:spPr>
          <p:style>
            <a:lnRef idx="2">
              <a:schemeClr val="lt1">
                <a:hueOff val="0"/>
                <a:satOff val="0"/>
                <a:lumOff val="0"/>
                <a:alphaOff val="0"/>
              </a:schemeClr>
            </a:lnRef>
            <a:fillRef idx="1">
              <a:schemeClr val="accent1">
                <a:shade val="80000"/>
                <a:hueOff val="236519"/>
                <a:satOff val="-13281"/>
                <a:lumOff val="11454"/>
                <a:alphaOff val="0"/>
              </a:schemeClr>
            </a:fillRef>
            <a:effectRef idx="0">
              <a:schemeClr val="accent1">
                <a:shade val="80000"/>
                <a:hueOff val="236519"/>
                <a:satOff val="-13281"/>
                <a:lumOff val="11454"/>
                <a:alphaOff val="0"/>
              </a:schemeClr>
            </a:effectRef>
            <a:fontRef idx="minor">
              <a:schemeClr val="lt1"/>
            </a:fontRef>
          </p:style>
        </p:sp>
        <p:sp>
          <p:nvSpPr>
            <p:cNvPr id="10" name="Pentagone 4"/>
            <p:cNvSpPr/>
            <p:nvPr/>
          </p:nvSpPr>
          <p:spPr>
            <a:xfrm rot="21600000">
              <a:off x="1153119" y="1425302"/>
              <a:ext cx="6537091" cy="109749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83967" tIns="106680" rIns="199136" bIns="106680" numCol="1" spcCol="1270" anchor="ctr" anchorCtr="0">
              <a:noAutofit/>
            </a:bodyPr>
            <a:lstStyle/>
            <a:p>
              <a:pPr lvl="0" algn="ctr"/>
              <a:r>
                <a:rPr lang="fr-FR" sz="2800" dirty="0"/>
                <a:t>Fixer des compétences précises à acquérir  lors des séquences d’apprentissage.</a:t>
              </a:r>
            </a:p>
          </p:txBody>
        </p:sp>
      </p:grpSp>
      <p:sp>
        <p:nvSpPr>
          <p:cNvPr id="11" name="Ellipse 10"/>
          <p:cNvSpPr/>
          <p:nvPr/>
        </p:nvSpPr>
        <p:spPr>
          <a:xfrm>
            <a:off x="971600" y="836712"/>
            <a:ext cx="1097499" cy="1097499"/>
          </a:xfrm>
          <a:prstGeom prst="ellipse">
            <a:avLst/>
          </a:prstGeom>
          <a:blipFill rotWithShape="0">
            <a:blip r:embed="rId2" cstate="print"/>
            <a:stretch>
              <a:fillRect/>
            </a:stretch>
          </a:blipFill>
        </p:spPr>
        <p:style>
          <a:lnRef idx="2">
            <a:schemeClr val="lt1">
              <a:hueOff val="0"/>
              <a:satOff val="0"/>
              <a:lumOff val="0"/>
              <a:alphaOff val="0"/>
            </a:schemeClr>
          </a:lnRef>
          <a:fillRef idx="1">
            <a:scrgbClr r="0" g="0" b="0"/>
          </a:fillRef>
          <a:effectRef idx="0">
            <a:schemeClr val="accent1">
              <a:tint val="50000"/>
              <a:hueOff val="23182"/>
              <a:satOff val="-1072"/>
              <a:lumOff val="3886"/>
              <a:alphaOff val="0"/>
            </a:schemeClr>
          </a:effectRef>
          <a:fontRef idx="minor">
            <a:schemeClr val="lt1">
              <a:hueOff val="0"/>
              <a:satOff val="0"/>
              <a:lumOff val="0"/>
              <a:alphaOff val="0"/>
            </a:schemeClr>
          </a:fontRef>
        </p:style>
      </p:sp>
      <p:sp>
        <p:nvSpPr>
          <p:cNvPr id="12" name="Ellipse 11"/>
          <p:cNvSpPr/>
          <p:nvPr/>
        </p:nvSpPr>
        <p:spPr>
          <a:xfrm>
            <a:off x="251520" y="3573016"/>
            <a:ext cx="2736304" cy="2664296"/>
          </a:xfrm>
          <a:prstGeom prst="ellipse">
            <a:avLst/>
          </a:prstGeom>
          <a:ln w="57150"/>
        </p:spPr>
        <p:style>
          <a:lnRef idx="2">
            <a:schemeClr val="accent1"/>
          </a:lnRef>
          <a:fillRef idx="1">
            <a:schemeClr val="lt1"/>
          </a:fillRef>
          <a:effectRef idx="0">
            <a:schemeClr val="accent1"/>
          </a:effectRef>
          <a:fontRef idx="minor">
            <a:schemeClr val="dk1"/>
          </a:fontRef>
        </p:style>
        <p:txBody>
          <a:bodyPr rtlCol="0" anchor="ctr"/>
          <a:lstStyle/>
          <a:p>
            <a:pPr algn="ctr"/>
            <a:r>
              <a:rPr lang="fr-FR" dirty="0" smtClean="0"/>
              <a:t>Expliciter les compétences  au début d’un cycle d’apprentissage</a:t>
            </a:r>
            <a:endParaRPr lang="fr-FR" dirty="0"/>
          </a:p>
        </p:txBody>
      </p:sp>
      <p:sp>
        <p:nvSpPr>
          <p:cNvPr id="14" name="Ellipse 13"/>
          <p:cNvSpPr/>
          <p:nvPr/>
        </p:nvSpPr>
        <p:spPr>
          <a:xfrm>
            <a:off x="6444208" y="3933056"/>
            <a:ext cx="2448272" cy="2376264"/>
          </a:xfrm>
          <a:prstGeom prst="ellipse">
            <a:avLst/>
          </a:prstGeom>
          <a:ln w="57150"/>
        </p:spPr>
        <p:style>
          <a:lnRef idx="2">
            <a:schemeClr val="accent1"/>
          </a:lnRef>
          <a:fillRef idx="1">
            <a:schemeClr val="lt1"/>
          </a:fillRef>
          <a:effectRef idx="0">
            <a:schemeClr val="accent1"/>
          </a:effectRef>
          <a:fontRef idx="minor">
            <a:schemeClr val="dk1"/>
          </a:fontRef>
        </p:style>
        <p:txBody>
          <a:bodyPr rtlCol="0" anchor="ctr"/>
          <a:lstStyle/>
          <a:p>
            <a:pPr algn="ctr"/>
            <a:r>
              <a:rPr lang="fr-FR" dirty="0" smtClean="0"/>
              <a:t>Définir précisément vos attentes pour valider les compétences</a:t>
            </a:r>
            <a:endParaRPr lang="fr-FR" dirty="0"/>
          </a:p>
        </p:txBody>
      </p:sp>
      <p:cxnSp>
        <p:nvCxnSpPr>
          <p:cNvPr id="15" name="Connecteur droit avec flèche 14"/>
          <p:cNvCxnSpPr>
            <a:stCxn id="10" idx="2"/>
            <a:endCxn id="12" idx="0"/>
          </p:cNvCxnSpPr>
          <p:nvPr/>
        </p:nvCxnSpPr>
        <p:spPr>
          <a:xfrm flipH="1">
            <a:off x="1619672" y="1934211"/>
            <a:ext cx="3710877" cy="1638805"/>
          </a:xfrm>
          <a:prstGeom prst="straightConnector1">
            <a:avLst/>
          </a:prstGeom>
          <a:ln w="38100" cmpd="sng">
            <a:headEnd type="none"/>
            <a:tailEnd type="arrow"/>
          </a:ln>
        </p:spPr>
        <p:style>
          <a:lnRef idx="1">
            <a:schemeClr val="accent1"/>
          </a:lnRef>
          <a:fillRef idx="0">
            <a:schemeClr val="accent1"/>
          </a:fillRef>
          <a:effectRef idx="0">
            <a:schemeClr val="accent1"/>
          </a:effectRef>
          <a:fontRef idx="minor">
            <a:schemeClr val="tx1"/>
          </a:fontRef>
        </p:style>
      </p:cxnSp>
      <p:cxnSp>
        <p:nvCxnSpPr>
          <p:cNvPr id="21" name="Connecteur droit avec flèche 20"/>
          <p:cNvCxnSpPr>
            <a:stCxn id="10" idx="2"/>
            <a:endCxn id="14" idx="0"/>
          </p:cNvCxnSpPr>
          <p:nvPr/>
        </p:nvCxnSpPr>
        <p:spPr>
          <a:xfrm>
            <a:off x="5330549" y="1934211"/>
            <a:ext cx="2337795" cy="1998845"/>
          </a:xfrm>
          <a:prstGeom prst="straightConnector1">
            <a:avLst/>
          </a:prstGeom>
          <a:ln w="38100" cmpd="sng">
            <a:headEnd type="none"/>
            <a:tailEnd type="arrow"/>
          </a:ln>
        </p:spPr>
        <p:style>
          <a:lnRef idx="1">
            <a:schemeClr val="accent1"/>
          </a:lnRef>
          <a:fillRef idx="0">
            <a:schemeClr val="accent1"/>
          </a:fillRef>
          <a:effectRef idx="0">
            <a:schemeClr val="accent1"/>
          </a:effectRef>
          <a:fontRef idx="minor">
            <a:schemeClr val="tx1"/>
          </a:fontRef>
        </p:style>
      </p:cxnSp>
      <p:sp>
        <p:nvSpPr>
          <p:cNvPr id="13" name="Ellipse 12"/>
          <p:cNvSpPr/>
          <p:nvPr/>
        </p:nvSpPr>
        <p:spPr>
          <a:xfrm>
            <a:off x="3563888" y="4005064"/>
            <a:ext cx="2448272" cy="2304256"/>
          </a:xfrm>
          <a:prstGeom prst="ellipse">
            <a:avLst/>
          </a:prstGeom>
          <a:ln w="57150"/>
        </p:spPr>
        <p:style>
          <a:lnRef idx="2">
            <a:schemeClr val="accent1"/>
          </a:lnRef>
          <a:fillRef idx="1">
            <a:schemeClr val="lt1"/>
          </a:fillRef>
          <a:effectRef idx="0">
            <a:schemeClr val="accent1"/>
          </a:effectRef>
          <a:fontRef idx="minor">
            <a:schemeClr val="dk1"/>
          </a:fontRef>
        </p:style>
        <p:txBody>
          <a:bodyPr rtlCol="0" anchor="ctr"/>
          <a:lstStyle/>
          <a:p>
            <a:pPr algn="ctr"/>
            <a:r>
              <a:rPr lang="fr-FR" dirty="0" smtClean="0"/>
              <a:t>Lister les connaissances,   les capacités, les attitudes  attendues</a:t>
            </a:r>
            <a:endParaRPr lang="fr-FR" dirty="0"/>
          </a:p>
        </p:txBody>
      </p:sp>
      <p:cxnSp>
        <p:nvCxnSpPr>
          <p:cNvPr id="16" name="Connecteur droit avec flèche 15"/>
          <p:cNvCxnSpPr>
            <a:endCxn id="13" idx="0"/>
          </p:cNvCxnSpPr>
          <p:nvPr/>
        </p:nvCxnSpPr>
        <p:spPr>
          <a:xfrm flipH="1">
            <a:off x="4788024" y="1988840"/>
            <a:ext cx="576064" cy="2016224"/>
          </a:xfrm>
          <a:prstGeom prst="straightConnector1">
            <a:avLst/>
          </a:prstGeom>
          <a:ln w="38100" cmpd="sng">
            <a:headEnd type="none"/>
            <a:tailEnd type="arrow"/>
          </a:ln>
        </p:spPr>
        <p:style>
          <a:lnRef idx="1">
            <a:schemeClr val="accent1"/>
          </a:lnRef>
          <a:fillRef idx="0">
            <a:schemeClr val="accent1"/>
          </a:fillRef>
          <a:effectRef idx="0">
            <a:schemeClr val="accent1"/>
          </a:effectRef>
          <a:fontRef idx="minor">
            <a:schemeClr val="tx1"/>
          </a:fontRef>
        </p:style>
      </p:cxnSp>
      <p:sp>
        <p:nvSpPr>
          <p:cNvPr id="6" name="ZoneTexte 5"/>
          <p:cNvSpPr txBox="1"/>
          <p:nvPr/>
        </p:nvSpPr>
        <p:spPr>
          <a:xfrm>
            <a:off x="2556919" y="2492896"/>
            <a:ext cx="4713598" cy="584775"/>
          </a:xfrm>
          <a:prstGeom prst="rect">
            <a:avLst/>
          </a:prstGeom>
          <a:noFill/>
        </p:spPr>
        <p:txBody>
          <a:bodyPr wrap="none" rtlCol="0">
            <a:spAutoFit/>
          </a:bodyPr>
          <a:lstStyle/>
          <a:p>
            <a:pPr algn="ctr"/>
            <a:r>
              <a:rPr lang="fr-FR" sz="3200" b="1" dirty="0" smtClean="0">
                <a:solidFill>
                  <a:srgbClr val="FF0000"/>
                </a:solidFill>
              </a:rPr>
              <a:t>Le contrat pédagogique</a:t>
            </a:r>
            <a:endParaRPr lang="fr-FR" sz="3200" b="1" dirty="0">
              <a:solidFill>
                <a:srgbClr val="FF0000"/>
              </a:solidFill>
            </a:endParaRP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e 6"/>
          <p:cNvGrpSpPr/>
          <p:nvPr/>
        </p:nvGrpSpPr>
        <p:grpSpPr>
          <a:xfrm>
            <a:off x="1331640" y="1052736"/>
            <a:ext cx="6845260" cy="1097499"/>
            <a:chOff x="861845" y="2850413"/>
            <a:chExt cx="6845260" cy="1097499"/>
          </a:xfrm>
        </p:grpSpPr>
        <p:sp>
          <p:nvSpPr>
            <p:cNvPr id="8" name="Pentagone 7"/>
            <p:cNvSpPr/>
            <p:nvPr/>
          </p:nvSpPr>
          <p:spPr>
            <a:xfrm rot="10800000">
              <a:off x="861845" y="2850413"/>
              <a:ext cx="6845260" cy="1097499"/>
            </a:xfrm>
            <a:prstGeom prst="homePlate">
              <a:avLst/>
            </a:prstGeom>
          </p:spPr>
          <p:style>
            <a:lnRef idx="2">
              <a:schemeClr val="lt1">
                <a:hueOff val="0"/>
                <a:satOff val="0"/>
                <a:lumOff val="0"/>
                <a:alphaOff val="0"/>
              </a:schemeClr>
            </a:lnRef>
            <a:fillRef idx="1">
              <a:schemeClr val="accent1">
                <a:shade val="80000"/>
                <a:hueOff val="473037"/>
                <a:satOff val="-26563"/>
                <a:lumOff val="22907"/>
                <a:alphaOff val="0"/>
              </a:schemeClr>
            </a:fillRef>
            <a:effectRef idx="0">
              <a:schemeClr val="accent1">
                <a:shade val="80000"/>
                <a:hueOff val="473037"/>
                <a:satOff val="-26563"/>
                <a:lumOff val="22907"/>
                <a:alphaOff val="0"/>
              </a:schemeClr>
            </a:effectRef>
            <a:fontRef idx="minor">
              <a:schemeClr val="lt1"/>
            </a:fontRef>
          </p:style>
        </p:sp>
        <p:sp>
          <p:nvSpPr>
            <p:cNvPr id="9" name="Pentagone 4"/>
            <p:cNvSpPr/>
            <p:nvPr/>
          </p:nvSpPr>
          <p:spPr>
            <a:xfrm rot="21600000">
              <a:off x="1136223" y="2850413"/>
              <a:ext cx="6570882" cy="109749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83967" tIns="102870" rIns="192024" bIns="102870" numCol="1" spcCol="1270" anchor="ctr" anchorCtr="0">
              <a:noAutofit/>
            </a:bodyPr>
            <a:lstStyle/>
            <a:p>
              <a:pPr lvl="0" algn="ctr" defTabSz="1200150">
                <a:lnSpc>
                  <a:spcPct val="90000"/>
                </a:lnSpc>
                <a:spcBef>
                  <a:spcPct val="0"/>
                </a:spcBef>
                <a:spcAft>
                  <a:spcPct val="35000"/>
                </a:spcAft>
              </a:pPr>
              <a:r>
                <a:rPr lang="fr-FR" sz="2700" b="0" kern="1200" dirty="0" smtClean="0"/>
                <a:t>    Evaluer par compétences durant la formation</a:t>
              </a:r>
              <a:endParaRPr lang="fr-FR" sz="2700" kern="1200" dirty="0"/>
            </a:p>
          </p:txBody>
        </p:sp>
      </p:grpSp>
      <p:sp>
        <p:nvSpPr>
          <p:cNvPr id="10" name="Ellipse 9"/>
          <p:cNvSpPr/>
          <p:nvPr/>
        </p:nvSpPr>
        <p:spPr>
          <a:xfrm>
            <a:off x="971600" y="1052736"/>
            <a:ext cx="1097499" cy="1097499"/>
          </a:xfrm>
          <a:prstGeom prst="ellipse">
            <a:avLst/>
          </a:prstGeom>
          <a:blipFill rotWithShape="0">
            <a:blip r:embed="rId2" cstate="print"/>
            <a:stretch>
              <a:fillRect/>
            </a:stretch>
          </a:blipFill>
        </p:spPr>
        <p:style>
          <a:lnRef idx="2">
            <a:schemeClr val="lt1">
              <a:hueOff val="0"/>
              <a:satOff val="0"/>
              <a:lumOff val="0"/>
              <a:alphaOff val="0"/>
            </a:schemeClr>
          </a:lnRef>
          <a:fillRef idx="1">
            <a:scrgbClr r="0" g="0" b="0"/>
          </a:fillRef>
          <a:effectRef idx="0">
            <a:schemeClr val="accent1">
              <a:tint val="50000"/>
              <a:hueOff val="46365"/>
              <a:satOff val="-2144"/>
              <a:lumOff val="7771"/>
              <a:alphaOff val="0"/>
            </a:schemeClr>
          </a:effectRef>
          <a:fontRef idx="minor">
            <a:schemeClr val="lt1">
              <a:hueOff val="0"/>
              <a:satOff val="0"/>
              <a:lumOff val="0"/>
              <a:alphaOff val="0"/>
            </a:schemeClr>
          </a:fontRef>
        </p:style>
      </p:sp>
      <p:sp>
        <p:nvSpPr>
          <p:cNvPr id="11" name="Ellipse 10"/>
          <p:cNvSpPr/>
          <p:nvPr/>
        </p:nvSpPr>
        <p:spPr>
          <a:xfrm>
            <a:off x="1331640" y="5805264"/>
            <a:ext cx="6840760" cy="908720"/>
          </a:xfrm>
          <a:prstGeom prst="ellipse">
            <a:avLst/>
          </a:prstGeom>
          <a:ln w="57150"/>
        </p:spPr>
        <p:style>
          <a:lnRef idx="2">
            <a:schemeClr val="accent1"/>
          </a:lnRef>
          <a:fillRef idx="1">
            <a:schemeClr val="lt1"/>
          </a:fillRef>
          <a:effectRef idx="0">
            <a:schemeClr val="accent1"/>
          </a:effectRef>
          <a:fontRef idx="minor">
            <a:schemeClr val="dk1"/>
          </a:fontRef>
        </p:style>
        <p:txBody>
          <a:bodyPr rtlCol="0" anchor="ctr"/>
          <a:lstStyle/>
          <a:p>
            <a:pPr algn="ctr"/>
            <a:r>
              <a:rPr lang="fr-FR" dirty="0" smtClean="0"/>
              <a:t>L’acquisition d’une compétence se fait tout au long du cycle.</a:t>
            </a:r>
            <a:endParaRPr lang="fr-FR" dirty="0"/>
          </a:p>
        </p:txBody>
      </p:sp>
      <p:sp>
        <p:nvSpPr>
          <p:cNvPr id="12" name="Ellipse 11"/>
          <p:cNvSpPr/>
          <p:nvPr/>
        </p:nvSpPr>
        <p:spPr>
          <a:xfrm>
            <a:off x="611560" y="2852936"/>
            <a:ext cx="2160240" cy="2160240"/>
          </a:xfrm>
          <a:prstGeom prst="ellipse">
            <a:avLst/>
          </a:prstGeom>
          <a:ln w="57150"/>
        </p:spPr>
        <p:style>
          <a:lnRef idx="2">
            <a:schemeClr val="accent1"/>
          </a:lnRef>
          <a:fillRef idx="1">
            <a:schemeClr val="lt1"/>
          </a:fillRef>
          <a:effectRef idx="0">
            <a:schemeClr val="accent1"/>
          </a:effectRef>
          <a:fontRef idx="minor">
            <a:schemeClr val="dk1"/>
          </a:fontRef>
        </p:style>
        <p:txBody>
          <a:bodyPr rtlCol="0" anchor="ctr"/>
          <a:lstStyle/>
          <a:p>
            <a:pPr algn="ctr"/>
            <a:r>
              <a:rPr lang="fr-FR" dirty="0" smtClean="0"/>
              <a:t>Travailler avec la grille d’évaluation.</a:t>
            </a:r>
            <a:endParaRPr lang="fr-FR" dirty="0"/>
          </a:p>
        </p:txBody>
      </p:sp>
      <p:sp>
        <p:nvSpPr>
          <p:cNvPr id="13" name="Ellipse 12"/>
          <p:cNvSpPr/>
          <p:nvPr/>
        </p:nvSpPr>
        <p:spPr>
          <a:xfrm>
            <a:off x="6588224" y="2780928"/>
            <a:ext cx="2304256" cy="2232248"/>
          </a:xfrm>
          <a:prstGeom prst="ellipse">
            <a:avLst/>
          </a:prstGeom>
          <a:ln w="57150"/>
        </p:spPr>
        <p:style>
          <a:lnRef idx="2">
            <a:schemeClr val="accent1"/>
          </a:lnRef>
          <a:fillRef idx="1">
            <a:schemeClr val="lt1"/>
          </a:fillRef>
          <a:effectRef idx="0">
            <a:schemeClr val="accent1"/>
          </a:effectRef>
          <a:fontRef idx="minor">
            <a:schemeClr val="dk1"/>
          </a:fontRef>
        </p:style>
        <p:txBody>
          <a:bodyPr rtlCol="0" anchor="ctr"/>
          <a:lstStyle/>
          <a:p>
            <a:pPr algn="ctr"/>
            <a:r>
              <a:rPr lang="fr-FR" dirty="0" smtClean="0"/>
              <a:t>Utiliser les différentes formes d’évaluations.</a:t>
            </a:r>
            <a:endParaRPr lang="fr-FR" dirty="0"/>
          </a:p>
        </p:txBody>
      </p:sp>
      <p:sp>
        <p:nvSpPr>
          <p:cNvPr id="2" name="ZoneTexte 1"/>
          <p:cNvSpPr txBox="1"/>
          <p:nvPr/>
        </p:nvSpPr>
        <p:spPr>
          <a:xfrm>
            <a:off x="3059832" y="3212976"/>
            <a:ext cx="3528392" cy="1200329"/>
          </a:xfrm>
          <a:prstGeom prst="rect">
            <a:avLst/>
          </a:prstGeom>
          <a:noFill/>
        </p:spPr>
        <p:txBody>
          <a:bodyPr wrap="square" rtlCol="0">
            <a:spAutoFit/>
          </a:bodyPr>
          <a:lstStyle/>
          <a:p>
            <a:pPr algn="ctr"/>
            <a:r>
              <a:rPr lang="fr-FR" dirty="0" smtClean="0"/>
              <a:t>Les compétences sont transversales</a:t>
            </a:r>
          </a:p>
          <a:p>
            <a:pPr algn="ctr"/>
            <a:r>
              <a:rPr lang="fr-FR" dirty="0" smtClean="0"/>
              <a:t>Elles peuvent être mise en place avec les autres disciplines</a:t>
            </a:r>
            <a:endParaRPr lang="fr-FR" dirty="0"/>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e 6"/>
          <p:cNvGrpSpPr/>
          <p:nvPr/>
        </p:nvGrpSpPr>
        <p:grpSpPr>
          <a:xfrm>
            <a:off x="1547664" y="980728"/>
            <a:ext cx="6948856" cy="1097499"/>
            <a:chOff x="810047" y="4275525"/>
            <a:chExt cx="6948856" cy="1097499"/>
          </a:xfrm>
          <a:solidFill>
            <a:schemeClr val="accent1">
              <a:lumMod val="75000"/>
            </a:schemeClr>
          </a:solidFill>
        </p:grpSpPr>
        <p:sp>
          <p:nvSpPr>
            <p:cNvPr id="8" name="Pentagone 7"/>
            <p:cNvSpPr/>
            <p:nvPr/>
          </p:nvSpPr>
          <p:spPr>
            <a:xfrm rot="10800000">
              <a:off x="810047" y="4275525"/>
              <a:ext cx="6948856" cy="1097499"/>
            </a:xfrm>
            <a:prstGeom prst="homePlate">
              <a:avLst/>
            </a:prstGeom>
            <a:grpFill/>
          </p:spPr>
          <p:style>
            <a:lnRef idx="2">
              <a:schemeClr val="lt1">
                <a:hueOff val="0"/>
                <a:satOff val="0"/>
                <a:lumOff val="0"/>
                <a:alphaOff val="0"/>
              </a:schemeClr>
            </a:lnRef>
            <a:fillRef idx="1">
              <a:schemeClr val="accent1">
                <a:shade val="80000"/>
                <a:hueOff val="709556"/>
                <a:satOff val="-39844"/>
                <a:lumOff val="34361"/>
                <a:alphaOff val="0"/>
              </a:schemeClr>
            </a:fillRef>
            <a:effectRef idx="0">
              <a:schemeClr val="accent1">
                <a:shade val="80000"/>
                <a:hueOff val="709556"/>
                <a:satOff val="-39844"/>
                <a:lumOff val="34361"/>
                <a:alphaOff val="0"/>
              </a:schemeClr>
            </a:effectRef>
            <a:fontRef idx="minor">
              <a:schemeClr val="lt1"/>
            </a:fontRef>
          </p:style>
        </p:sp>
        <p:sp>
          <p:nvSpPr>
            <p:cNvPr id="9" name="Pentagone 4"/>
            <p:cNvSpPr/>
            <p:nvPr/>
          </p:nvSpPr>
          <p:spPr>
            <a:xfrm rot="21600000">
              <a:off x="1084425" y="4275525"/>
              <a:ext cx="6674478" cy="1097499"/>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483967" tIns="102870" rIns="192024" bIns="102870" numCol="1" spcCol="1270" anchor="ctr" anchorCtr="0">
              <a:noAutofit/>
            </a:bodyPr>
            <a:lstStyle/>
            <a:p>
              <a:pPr lvl="0" algn="ctr" defTabSz="1200150">
                <a:lnSpc>
                  <a:spcPct val="90000"/>
                </a:lnSpc>
                <a:spcBef>
                  <a:spcPct val="0"/>
                </a:spcBef>
                <a:spcAft>
                  <a:spcPct val="35000"/>
                </a:spcAft>
              </a:pPr>
              <a:r>
                <a:rPr lang="fr-FR" sz="2700" b="0" kern="1200" dirty="0" smtClean="0"/>
                <a:t>Etablir  régulièrement un bilan individuel de compétences.</a:t>
              </a:r>
              <a:endParaRPr lang="fr-FR" sz="2700" kern="1200" dirty="0"/>
            </a:p>
          </p:txBody>
        </p:sp>
      </p:grpSp>
      <p:sp>
        <p:nvSpPr>
          <p:cNvPr id="10" name="Ellipse 9"/>
          <p:cNvSpPr/>
          <p:nvPr/>
        </p:nvSpPr>
        <p:spPr>
          <a:xfrm>
            <a:off x="899592" y="980728"/>
            <a:ext cx="1097499" cy="1097499"/>
          </a:xfrm>
          <a:prstGeom prst="ellipse">
            <a:avLst/>
          </a:prstGeom>
          <a:blipFill rotWithShape="0">
            <a:blip r:embed="rId2" cstate="print"/>
            <a:stretch>
              <a:fillRect/>
            </a:stretch>
          </a:blipFill>
        </p:spPr>
        <p:style>
          <a:lnRef idx="2">
            <a:schemeClr val="lt1">
              <a:hueOff val="0"/>
              <a:satOff val="0"/>
              <a:lumOff val="0"/>
              <a:alphaOff val="0"/>
            </a:schemeClr>
          </a:lnRef>
          <a:fillRef idx="1">
            <a:scrgbClr r="0" g="0" b="0"/>
          </a:fillRef>
          <a:effectRef idx="0">
            <a:schemeClr val="accent1">
              <a:tint val="50000"/>
              <a:hueOff val="69547"/>
              <a:satOff val="-3216"/>
              <a:lumOff val="11657"/>
              <a:alphaOff val="0"/>
            </a:schemeClr>
          </a:effectRef>
          <a:fontRef idx="minor">
            <a:schemeClr val="lt1">
              <a:hueOff val="0"/>
              <a:satOff val="0"/>
              <a:lumOff val="0"/>
              <a:alphaOff val="0"/>
            </a:schemeClr>
          </a:fontRef>
        </p:style>
      </p:sp>
      <p:sp>
        <p:nvSpPr>
          <p:cNvPr id="11" name="Ellipse 10"/>
          <p:cNvSpPr/>
          <p:nvPr/>
        </p:nvSpPr>
        <p:spPr>
          <a:xfrm>
            <a:off x="251520" y="3140968"/>
            <a:ext cx="2592288" cy="2564904"/>
          </a:xfrm>
          <a:prstGeom prst="ellipse">
            <a:avLst/>
          </a:prstGeom>
          <a:ln w="57150"/>
        </p:spPr>
        <p:style>
          <a:lnRef idx="2">
            <a:schemeClr val="accent1"/>
          </a:lnRef>
          <a:fillRef idx="1">
            <a:schemeClr val="lt1"/>
          </a:fillRef>
          <a:effectRef idx="0">
            <a:schemeClr val="accent1"/>
          </a:effectRef>
          <a:fontRef idx="minor">
            <a:schemeClr val="dk1"/>
          </a:fontRef>
        </p:style>
        <p:txBody>
          <a:bodyPr rtlCol="0" anchor="ctr"/>
          <a:lstStyle/>
          <a:p>
            <a:pPr algn="ctr"/>
            <a:r>
              <a:rPr lang="fr-FR" dirty="0" smtClean="0"/>
              <a:t>Utiliser un outil de gestion.</a:t>
            </a:r>
            <a:endParaRPr lang="fr-FR" dirty="0"/>
          </a:p>
        </p:txBody>
      </p:sp>
      <p:sp>
        <p:nvSpPr>
          <p:cNvPr id="12" name="Ellipse 11"/>
          <p:cNvSpPr/>
          <p:nvPr/>
        </p:nvSpPr>
        <p:spPr>
          <a:xfrm>
            <a:off x="3203848" y="2996952"/>
            <a:ext cx="2736304" cy="2708920"/>
          </a:xfrm>
          <a:prstGeom prst="ellipse">
            <a:avLst/>
          </a:prstGeom>
          <a:ln w="57150"/>
        </p:spPr>
        <p:style>
          <a:lnRef idx="2">
            <a:schemeClr val="accent1"/>
          </a:lnRef>
          <a:fillRef idx="1">
            <a:schemeClr val="lt1"/>
          </a:fillRef>
          <a:effectRef idx="0">
            <a:schemeClr val="accent1"/>
          </a:effectRef>
          <a:fontRef idx="minor">
            <a:schemeClr val="dk1"/>
          </a:fontRef>
        </p:style>
        <p:txBody>
          <a:bodyPr rtlCol="0" anchor="ctr"/>
          <a:lstStyle/>
          <a:p>
            <a:pPr algn="ctr"/>
            <a:r>
              <a:rPr lang="fr-FR" dirty="0" smtClean="0"/>
              <a:t>Fixer des objectifs.</a:t>
            </a:r>
            <a:endParaRPr lang="fr-FR" dirty="0"/>
          </a:p>
        </p:txBody>
      </p:sp>
      <p:sp>
        <p:nvSpPr>
          <p:cNvPr id="13" name="Ellipse 12"/>
          <p:cNvSpPr/>
          <p:nvPr/>
        </p:nvSpPr>
        <p:spPr>
          <a:xfrm>
            <a:off x="6372200" y="2996952"/>
            <a:ext cx="2664296" cy="2708920"/>
          </a:xfrm>
          <a:prstGeom prst="ellipse">
            <a:avLst/>
          </a:prstGeom>
          <a:ln w="57150"/>
        </p:spPr>
        <p:style>
          <a:lnRef idx="2">
            <a:schemeClr val="accent1"/>
          </a:lnRef>
          <a:fillRef idx="1">
            <a:schemeClr val="lt1"/>
          </a:fillRef>
          <a:effectRef idx="0">
            <a:schemeClr val="accent1"/>
          </a:effectRef>
          <a:fontRef idx="minor">
            <a:schemeClr val="dk1"/>
          </a:fontRef>
        </p:style>
        <p:txBody>
          <a:bodyPr rtlCol="0" anchor="ctr"/>
          <a:lstStyle/>
          <a:p>
            <a:pPr algn="ctr"/>
            <a:r>
              <a:rPr lang="fr-FR" dirty="0" smtClean="0"/>
              <a:t>Communiquer avec la famille (bulletin…).</a:t>
            </a:r>
            <a:endParaRPr lang="fr-FR" dirty="0"/>
          </a:p>
        </p:txBody>
      </p:sp>
      <p:sp>
        <p:nvSpPr>
          <p:cNvPr id="2" name="Flèche droite 1"/>
          <p:cNvSpPr/>
          <p:nvPr/>
        </p:nvSpPr>
        <p:spPr>
          <a:xfrm>
            <a:off x="2843808" y="4149080"/>
            <a:ext cx="360040" cy="504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Flèche droite 13"/>
          <p:cNvSpPr/>
          <p:nvPr/>
        </p:nvSpPr>
        <p:spPr>
          <a:xfrm>
            <a:off x="6003904" y="4113003"/>
            <a:ext cx="360040" cy="504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467544" y="2996952"/>
            <a:ext cx="8219256" cy="659352"/>
          </a:xfrm>
        </p:spPr>
        <p:txBody>
          <a:bodyPr/>
          <a:lstStyle/>
          <a:p>
            <a:pPr algn="just"/>
            <a:r>
              <a:rPr lang="fr-FR" dirty="0" smtClean="0"/>
              <a:t>Le CCF : une </a:t>
            </a:r>
            <a:r>
              <a:rPr lang="fr-FR" dirty="0"/>
              <a:t>évaluation individualisée</a:t>
            </a:r>
          </a:p>
          <a:p>
            <a:pPr algn="just"/>
            <a:endParaRPr lang="fr-FR" dirty="0"/>
          </a:p>
          <a:p>
            <a:pPr algn="just"/>
            <a:r>
              <a:rPr lang="fr-FR" dirty="0"/>
              <a:t>Le CCF n'est pas une succession de plusieurs examens, identiques pour tous : les candidats en formation sont évalués dès qu'ils atteignent l'ensemble des compétences correspondant à la situation faisant l'objet du CCF. Ainsi, l'évaluation simultanée de l'ensemble des candidats en formation ne peut être envisagée </a:t>
            </a:r>
            <a:r>
              <a:rPr lang="fr-FR" dirty="0" smtClean="0"/>
              <a:t>..</a:t>
            </a:r>
            <a:endParaRPr lang="fr-FR" dirty="0"/>
          </a:p>
        </p:txBody>
      </p:sp>
      <p:sp>
        <p:nvSpPr>
          <p:cNvPr id="7" name="ZoneTexte 6"/>
          <p:cNvSpPr txBox="1"/>
          <p:nvPr/>
        </p:nvSpPr>
        <p:spPr>
          <a:xfrm>
            <a:off x="525538" y="6233882"/>
            <a:ext cx="1687898" cy="369332"/>
          </a:xfrm>
          <a:prstGeom prst="rect">
            <a:avLst/>
          </a:prstGeom>
          <a:noFill/>
        </p:spPr>
        <p:txBody>
          <a:bodyPr wrap="none" rtlCol="0">
            <a:spAutoFit/>
          </a:bodyPr>
          <a:lstStyle/>
          <a:p>
            <a:r>
              <a:rPr lang="fr-FR" dirty="0" smtClean="0"/>
              <a:t>Source </a:t>
            </a:r>
            <a:r>
              <a:rPr lang="fr-FR" dirty="0" err="1"/>
              <a:t>E</a:t>
            </a:r>
            <a:r>
              <a:rPr lang="fr-FR" dirty="0" err="1" smtClean="0"/>
              <a:t>duscol</a:t>
            </a:r>
            <a:endParaRPr lang="fr-FR" dirty="0"/>
          </a:p>
        </p:txBody>
      </p:sp>
    </p:spTree>
    <p:extLst>
      <p:ext uri="{BB962C8B-B14F-4D97-AF65-F5344CB8AC3E}">
        <p14:creationId xmlns:p14="http://schemas.microsoft.com/office/powerpoint/2010/main" val="13724746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me 6"/>
          <p:cNvGraphicFramePr/>
          <p:nvPr>
            <p:extLst>
              <p:ext uri="{D42A27DB-BD31-4B8C-83A1-F6EECF244321}">
                <p14:modId xmlns:p14="http://schemas.microsoft.com/office/powerpoint/2010/main" val="444707008"/>
              </p:ext>
            </p:extLst>
          </p:nvPr>
        </p:nvGraphicFramePr>
        <p:xfrm>
          <a:off x="755576" y="0"/>
          <a:ext cx="7344816" cy="65973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ZoneTexte 9"/>
          <p:cNvSpPr txBox="1"/>
          <p:nvPr/>
        </p:nvSpPr>
        <p:spPr>
          <a:xfrm>
            <a:off x="6012160" y="1052736"/>
            <a:ext cx="3131840" cy="648072"/>
          </a:xfrm>
          <a:prstGeom prst="rect">
            <a:avLst/>
          </a:prstGeom>
          <a:noFill/>
        </p:spPr>
        <p:txBody>
          <a:bodyPr wrap="square" rtlCol="0">
            <a:spAutoFit/>
          </a:bodyPr>
          <a:lstStyle/>
          <a:p>
            <a:r>
              <a:rPr lang="fr-FR" b="1" dirty="0" smtClean="0">
                <a:solidFill>
                  <a:srgbClr val="FF0000"/>
                </a:solidFill>
              </a:rPr>
              <a:t>Différents types d’évaluations sont réalisés.</a:t>
            </a:r>
          </a:p>
        </p:txBody>
      </p:sp>
      <p:sp>
        <p:nvSpPr>
          <p:cNvPr id="11" name="ZoneTexte 10"/>
          <p:cNvSpPr txBox="1"/>
          <p:nvPr/>
        </p:nvSpPr>
        <p:spPr>
          <a:xfrm>
            <a:off x="6516216" y="3140968"/>
            <a:ext cx="2627784" cy="1200329"/>
          </a:xfrm>
          <a:prstGeom prst="rect">
            <a:avLst/>
          </a:prstGeom>
          <a:noFill/>
        </p:spPr>
        <p:txBody>
          <a:bodyPr wrap="square" rtlCol="0">
            <a:spAutoFit/>
          </a:bodyPr>
          <a:lstStyle/>
          <a:p>
            <a:r>
              <a:rPr lang="fr-FR" b="1" dirty="0" smtClean="0">
                <a:solidFill>
                  <a:srgbClr val="FF0000"/>
                </a:solidFill>
              </a:rPr>
              <a:t>Une progression spiralée et individuelle est à envisager.</a:t>
            </a:r>
          </a:p>
        </p:txBody>
      </p:sp>
      <p:sp>
        <p:nvSpPr>
          <p:cNvPr id="12" name="ZoneTexte 11"/>
          <p:cNvSpPr txBox="1"/>
          <p:nvPr/>
        </p:nvSpPr>
        <p:spPr>
          <a:xfrm>
            <a:off x="6804248" y="5301208"/>
            <a:ext cx="1944216" cy="1200329"/>
          </a:xfrm>
          <a:prstGeom prst="rect">
            <a:avLst/>
          </a:prstGeom>
          <a:noFill/>
        </p:spPr>
        <p:txBody>
          <a:bodyPr wrap="square" rtlCol="0">
            <a:spAutoFit/>
          </a:bodyPr>
          <a:lstStyle/>
          <a:p>
            <a:r>
              <a:rPr lang="fr-FR" b="1" dirty="0" smtClean="0">
                <a:solidFill>
                  <a:srgbClr val="FF0000"/>
                </a:solidFill>
              </a:rPr>
              <a:t>Respecter les critères de l’évaluation certificative.</a:t>
            </a:r>
          </a:p>
        </p:txBody>
      </p:sp>
      <p:sp>
        <p:nvSpPr>
          <p:cNvPr id="13" name="ZoneTexte 12"/>
          <p:cNvSpPr txBox="1"/>
          <p:nvPr/>
        </p:nvSpPr>
        <p:spPr>
          <a:xfrm>
            <a:off x="323528" y="4437112"/>
            <a:ext cx="1835696" cy="1200329"/>
          </a:xfrm>
          <a:prstGeom prst="rect">
            <a:avLst/>
          </a:prstGeom>
          <a:noFill/>
        </p:spPr>
        <p:txBody>
          <a:bodyPr wrap="square" rtlCol="0">
            <a:spAutoFit/>
          </a:bodyPr>
          <a:lstStyle/>
          <a:p>
            <a:r>
              <a:rPr lang="fr-FR" b="1" dirty="0" smtClean="0">
                <a:solidFill>
                  <a:srgbClr val="FF0000"/>
                </a:solidFill>
              </a:rPr>
              <a:t>Respecter les contraintes de l’évaluation certificative.</a:t>
            </a:r>
          </a:p>
        </p:txBody>
      </p:sp>
      <p:sp>
        <p:nvSpPr>
          <p:cNvPr id="15" name="ZoneTexte 14"/>
          <p:cNvSpPr txBox="1"/>
          <p:nvPr/>
        </p:nvSpPr>
        <p:spPr>
          <a:xfrm>
            <a:off x="467544" y="2708920"/>
            <a:ext cx="1691680" cy="923330"/>
          </a:xfrm>
          <a:prstGeom prst="rect">
            <a:avLst/>
          </a:prstGeom>
          <a:noFill/>
        </p:spPr>
        <p:txBody>
          <a:bodyPr wrap="square" rtlCol="0">
            <a:spAutoFit/>
          </a:bodyPr>
          <a:lstStyle/>
          <a:p>
            <a:r>
              <a:rPr lang="fr-FR" b="1" dirty="0" smtClean="0">
                <a:solidFill>
                  <a:srgbClr val="FF0000"/>
                </a:solidFill>
              </a:rPr>
              <a:t>Un bilan de </a:t>
            </a:r>
            <a:r>
              <a:rPr lang="fr-FR" b="1" dirty="0" err="1" smtClean="0">
                <a:solidFill>
                  <a:srgbClr val="FF0000"/>
                </a:solidFill>
              </a:rPr>
              <a:t>compétencespositif</a:t>
            </a:r>
            <a:r>
              <a:rPr lang="fr-FR" b="1" dirty="0" smtClean="0">
                <a:solidFill>
                  <a:srgbClr val="FF0000"/>
                </a:solidFill>
              </a:rPr>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a:solidFill>
                  <a:schemeClr val="tx1"/>
                </a:solidFill>
              </a:rPr>
              <a:t>Circulaire de rentrée </a:t>
            </a:r>
            <a:br>
              <a:rPr lang="fr-FR" dirty="0">
                <a:solidFill>
                  <a:schemeClr val="tx1"/>
                </a:solidFill>
              </a:rPr>
            </a:br>
            <a:endParaRPr lang="fr-FR" dirty="0"/>
          </a:p>
        </p:txBody>
      </p:sp>
      <p:sp>
        <p:nvSpPr>
          <p:cNvPr id="3" name="Espace réservé du contenu 2"/>
          <p:cNvSpPr>
            <a:spLocks noGrp="1"/>
          </p:cNvSpPr>
          <p:nvPr>
            <p:ph idx="1"/>
          </p:nvPr>
        </p:nvSpPr>
        <p:spPr/>
        <p:txBody>
          <a:bodyPr/>
          <a:lstStyle/>
          <a:p>
            <a:pPr>
              <a:buFont typeface="Wingdings" charset="2"/>
              <a:buChar char="§"/>
            </a:pPr>
            <a:r>
              <a:rPr lang="fr-FR" sz="2400" dirty="0" smtClean="0">
                <a:solidFill>
                  <a:srgbClr val="000000"/>
                </a:solidFill>
              </a:rPr>
              <a:t>accompagner les élèves dans leurs apprentissages et la construction de leur parcours pour une meilleure insertion sociale et professionnelle;</a:t>
            </a:r>
          </a:p>
          <a:p>
            <a:pPr>
              <a:buFont typeface="Wingdings" charset="2"/>
              <a:buChar char="§"/>
            </a:pPr>
            <a:r>
              <a:rPr lang="fr-FR" sz="2400" dirty="0" smtClean="0">
                <a:solidFill>
                  <a:srgbClr val="000000"/>
                </a:solidFill>
              </a:rPr>
              <a:t>combattre les inégalités tout au long de la scolarité</a:t>
            </a:r>
            <a:r>
              <a:rPr lang="fr-FR" sz="2400" dirty="0">
                <a:solidFill>
                  <a:srgbClr val="000000"/>
                </a:solidFill>
              </a:rPr>
              <a:t>;</a:t>
            </a:r>
            <a:endParaRPr lang="fr-FR" sz="2400" dirty="0" smtClean="0">
              <a:solidFill>
                <a:srgbClr val="000000"/>
              </a:solidFill>
            </a:endParaRPr>
          </a:p>
          <a:p>
            <a:pPr>
              <a:buFont typeface="Wingdings" charset="2"/>
              <a:buChar char="§"/>
            </a:pPr>
            <a:r>
              <a:rPr lang="fr-FR" sz="2400" dirty="0" smtClean="0">
                <a:solidFill>
                  <a:srgbClr val="000000"/>
                </a:solidFill>
              </a:rPr>
              <a:t>former, soutenir et accompagner les équipes pédagogiques et éducatives;</a:t>
            </a:r>
          </a:p>
          <a:p>
            <a:pPr>
              <a:buFont typeface="Wingdings" charset="2"/>
              <a:buChar char="§"/>
            </a:pPr>
            <a:r>
              <a:rPr lang="fr-FR" sz="2400" dirty="0" smtClean="0">
                <a:solidFill>
                  <a:srgbClr val="000000"/>
                </a:solidFill>
              </a:rPr>
              <a:t>promouvoir une école à la fois exigeante et bienveillante.</a:t>
            </a:r>
          </a:p>
          <a:p>
            <a:endParaRPr lang="fr-FR" dirty="0">
              <a:solidFill>
                <a:srgbClr val="000000"/>
              </a:solidFill>
            </a:endParaRPr>
          </a:p>
        </p:txBody>
      </p:sp>
      <p:sp>
        <p:nvSpPr>
          <p:cNvPr id="4" name="ZoneTexte 3"/>
          <p:cNvSpPr txBox="1"/>
          <p:nvPr/>
        </p:nvSpPr>
        <p:spPr>
          <a:xfrm>
            <a:off x="971600" y="5877272"/>
            <a:ext cx="7741047" cy="369332"/>
          </a:xfrm>
          <a:prstGeom prst="rect">
            <a:avLst/>
          </a:prstGeom>
          <a:noFill/>
        </p:spPr>
        <p:txBody>
          <a:bodyPr wrap="none" rtlCol="0">
            <a:spAutoFit/>
          </a:bodyPr>
          <a:lstStyle/>
          <a:p>
            <a:r>
              <a:rPr lang="fr-FR" dirty="0"/>
              <a:t>http://</a:t>
            </a:r>
            <a:r>
              <a:rPr lang="fr-FR" dirty="0" err="1"/>
              <a:t>www.education.gouv.fr</a:t>
            </a:r>
            <a:r>
              <a:rPr lang="fr-FR" dirty="0"/>
              <a:t>/pid25535/</a:t>
            </a:r>
            <a:r>
              <a:rPr lang="fr-FR" dirty="0" err="1"/>
              <a:t>bulletin_officiel.html?cid_bo</a:t>
            </a:r>
            <a:r>
              <a:rPr lang="fr-FR" dirty="0"/>
              <a:t>=79642</a:t>
            </a:r>
          </a:p>
        </p:txBody>
      </p:sp>
    </p:spTree>
    <p:extLst>
      <p:ext uri="{BB962C8B-B14F-4D97-AF65-F5344CB8AC3E}">
        <p14:creationId xmlns:p14="http://schemas.microsoft.com/office/powerpoint/2010/main" val="250185729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565920"/>
            <a:ext cx="8229600" cy="1143000"/>
          </a:xfrm>
        </p:spPr>
        <p:txBody>
          <a:bodyPr>
            <a:normAutofit fontScale="90000"/>
          </a:bodyPr>
          <a:lstStyle/>
          <a:p>
            <a:pPr algn="ctr"/>
            <a:r>
              <a:rPr lang="fr-FR" sz="3200" dirty="0" smtClean="0"/>
              <a:t>Les objectifs d’une évaluation:</a:t>
            </a:r>
            <a:r>
              <a:rPr lang="fr-FR" sz="4000" dirty="0" smtClean="0"/>
              <a:t/>
            </a:r>
            <a:br>
              <a:rPr lang="fr-FR" sz="4000" dirty="0" smtClean="0"/>
            </a:br>
            <a:r>
              <a:rPr lang="fr-FR" sz="4000" dirty="0"/>
              <a:t/>
            </a:r>
            <a:br>
              <a:rPr lang="fr-FR" sz="4000" dirty="0"/>
            </a:br>
            <a:endParaRPr lang="fr-FR" sz="4000" dirty="0"/>
          </a:p>
        </p:txBody>
      </p:sp>
      <p:graphicFrame>
        <p:nvGraphicFramePr>
          <p:cNvPr id="5" name="Diagramme 4"/>
          <p:cNvGraphicFramePr/>
          <p:nvPr>
            <p:extLst>
              <p:ext uri="{D42A27DB-BD31-4B8C-83A1-F6EECF244321}">
                <p14:modId xmlns:p14="http://schemas.microsoft.com/office/powerpoint/2010/main" val="2736712497"/>
              </p:ext>
            </p:extLst>
          </p:nvPr>
        </p:nvGraphicFramePr>
        <p:xfrm>
          <a:off x="755576" y="1916832"/>
          <a:ext cx="7806429" cy="380077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6868738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44624"/>
            <a:ext cx="8260672" cy="1364444"/>
          </a:xfrm>
        </p:spPr>
        <p:txBody>
          <a:bodyPr>
            <a:normAutofit fontScale="90000"/>
          </a:bodyPr>
          <a:lstStyle/>
          <a:p>
            <a:pPr algn="ctr"/>
            <a:r>
              <a:rPr lang="fr-FR" sz="4400" b="1" i="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Les compétences en math / sciences</a:t>
            </a:r>
            <a:r>
              <a:rPr lang="fr-FR" sz="3200" b="1" i="1" dirty="0" smtClean="0">
                <a:solidFill>
                  <a:schemeClr val="bg2">
                    <a:lumMod val="50000"/>
                  </a:schemeClr>
                </a:solidFill>
              </a:rPr>
              <a:t/>
            </a:r>
            <a:br>
              <a:rPr lang="fr-FR" sz="3200" b="1" i="1" dirty="0" smtClean="0">
                <a:solidFill>
                  <a:schemeClr val="bg2">
                    <a:lumMod val="50000"/>
                  </a:schemeClr>
                </a:solidFill>
              </a:rPr>
            </a:br>
            <a:endParaRPr lang="fr-FR" sz="1600" b="1" i="1" dirty="0">
              <a:solidFill>
                <a:schemeClr val="tx1"/>
              </a:solidFill>
            </a:endParaRPr>
          </a:p>
        </p:txBody>
      </p:sp>
      <p:sp>
        <p:nvSpPr>
          <p:cNvPr id="7" name="Rectangle 6"/>
          <p:cNvSpPr/>
          <p:nvPr/>
        </p:nvSpPr>
        <p:spPr>
          <a:xfrm>
            <a:off x="-20742" y="1747207"/>
            <a:ext cx="7185030" cy="6001643"/>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342900" indent="-342900">
              <a:buFont typeface="Arial" pitchFamily="34" charset="0"/>
              <a:buChar char="•"/>
            </a:pPr>
            <a:r>
              <a:rPr lang="fr-FR" sz="3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Les compétences : langage commun</a:t>
            </a:r>
          </a:p>
          <a:p>
            <a:pPr marL="342900" indent="-342900"/>
            <a:endParaRPr lang="fr-FR" sz="3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marL="342900" indent="-342900">
              <a:buFont typeface="Arial" pitchFamily="34" charset="0"/>
              <a:buChar char="•"/>
            </a:pPr>
            <a:r>
              <a:rPr lang="fr-FR"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L</a:t>
            </a:r>
            <a:r>
              <a:rPr lang="fr-FR" sz="3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 grille nationale</a:t>
            </a:r>
          </a:p>
          <a:p>
            <a:pPr marL="342900" indent="-342900"/>
            <a:endParaRPr lang="fr-FR" sz="3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marL="342900" indent="-342900">
              <a:buFont typeface="Arial" pitchFamily="34" charset="0"/>
              <a:buChar char="•"/>
            </a:pPr>
            <a:r>
              <a:rPr lang="fr-FR" sz="3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Continuité formation-évaluation</a:t>
            </a:r>
          </a:p>
          <a:p>
            <a:pPr marL="2343150" lvl="4" indent="-514350">
              <a:buFont typeface="Courier New" panose="02070309020205020404" pitchFamily="49" charset="0"/>
              <a:buChar char="o"/>
            </a:pPr>
            <a:r>
              <a:rPr lang="fr-FR" sz="3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Les incontournables</a:t>
            </a:r>
          </a:p>
          <a:p>
            <a:pPr marL="2286000" lvl="4" indent="-457200">
              <a:buFont typeface="Courier New" panose="02070309020205020404" pitchFamily="49" charset="0"/>
              <a:buChar char="o"/>
            </a:pPr>
            <a:r>
              <a:rPr lang="fr-FR" sz="3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Les outils de gestion</a:t>
            </a:r>
          </a:p>
          <a:p>
            <a:pPr marL="342900" indent="-342900">
              <a:buFont typeface="Arial" pitchFamily="34" charset="0"/>
              <a:buChar char="•"/>
            </a:pPr>
            <a:endParaRPr lang="fr-FR" sz="3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marL="342900" indent="-342900">
              <a:buFont typeface="Arial" pitchFamily="34" charset="0"/>
              <a:buChar char="•"/>
            </a:pPr>
            <a:r>
              <a:rPr lang="fr-FR" sz="3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Un point sur les C.C.F.</a:t>
            </a:r>
          </a:p>
          <a:p>
            <a:endParaRPr lang="fr-FR" sz="3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marL="342900" indent="-342900">
              <a:buAutoNum type="arabicPeriod"/>
            </a:pPr>
            <a:endParaRPr lang="fr-FR"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404498555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428596" y="214290"/>
            <a:ext cx="8260672" cy="1364444"/>
          </a:xfrm>
        </p:spPr>
        <p:txBody>
          <a:bodyPr>
            <a:normAutofit/>
          </a:bodyPr>
          <a:lstStyle/>
          <a:p>
            <a:pPr algn="ctr"/>
            <a:r>
              <a:rPr lang="fr-FR" sz="4400" b="1" i="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Qu’est ce qu’une compétence ?</a:t>
            </a:r>
            <a:r>
              <a:rPr lang="fr-FR" sz="3200" b="1" i="1" dirty="0" smtClean="0">
                <a:solidFill>
                  <a:schemeClr val="bg2">
                    <a:lumMod val="50000"/>
                  </a:schemeClr>
                </a:solidFill>
              </a:rPr>
              <a:t/>
            </a:r>
            <a:br>
              <a:rPr lang="fr-FR" sz="3200" b="1" i="1" dirty="0" smtClean="0">
                <a:solidFill>
                  <a:schemeClr val="bg2">
                    <a:lumMod val="50000"/>
                  </a:schemeClr>
                </a:solidFill>
              </a:rPr>
            </a:br>
            <a:endParaRPr lang="fr-FR" sz="1600" b="1" i="1" dirty="0">
              <a:solidFill>
                <a:schemeClr val="tx1"/>
              </a:solidFill>
            </a:endParaRPr>
          </a:p>
        </p:txBody>
      </p:sp>
      <p:pic>
        <p:nvPicPr>
          <p:cNvPr id="1026" name="Picture 2"/>
          <p:cNvPicPr>
            <a:picLocks noChangeAspect="1" noChangeArrowheads="1"/>
          </p:cNvPicPr>
          <p:nvPr/>
        </p:nvPicPr>
        <p:blipFill>
          <a:blip r:embed="rId3" cstate="print"/>
          <a:srcRect/>
          <a:stretch>
            <a:fillRect/>
          </a:stretch>
        </p:blipFill>
        <p:spPr bwMode="auto">
          <a:xfrm>
            <a:off x="2143108" y="2500306"/>
            <a:ext cx="4600506" cy="3429024"/>
          </a:xfrm>
          <a:prstGeom prst="rect">
            <a:avLst/>
          </a:prstGeom>
          <a:noFill/>
          <a:ln w="9525">
            <a:noFill/>
            <a:miter lim="800000"/>
            <a:headEnd/>
            <a:tailEnd/>
          </a:ln>
          <a:effectLst/>
        </p:spPr>
      </p:pic>
      <p:sp>
        <p:nvSpPr>
          <p:cNvPr id="9" name="ZoneTexte 8"/>
          <p:cNvSpPr txBox="1"/>
          <p:nvPr/>
        </p:nvSpPr>
        <p:spPr>
          <a:xfrm>
            <a:off x="357158" y="1714488"/>
            <a:ext cx="8485642" cy="707886"/>
          </a:xfrm>
          <a:prstGeom prst="rect">
            <a:avLst/>
          </a:prstGeom>
          <a:noFill/>
        </p:spPr>
        <p:txBody>
          <a:bodyPr wrap="square" rtlCol="0">
            <a:spAutoFit/>
          </a:bodyPr>
          <a:lstStyle/>
          <a:p>
            <a:r>
              <a:rPr lang="fr-FR" sz="2000" i="1" dirty="0" smtClean="0"/>
              <a:t>« Maîtriser une compétence c’est savoir mobiliser des connaissances, des</a:t>
            </a:r>
          </a:p>
          <a:p>
            <a:r>
              <a:rPr lang="fr-FR" sz="2000" i="1" dirty="0" smtClean="0"/>
              <a:t>capacités et des attitudes pour faire face à une situation complexe »</a:t>
            </a:r>
            <a:endParaRPr lang="fr-FR" sz="2000" i="1" dirty="0"/>
          </a:p>
        </p:txBody>
      </p:sp>
      <p:sp>
        <p:nvSpPr>
          <p:cNvPr id="10" name="ZoneTexte 9"/>
          <p:cNvSpPr txBox="1"/>
          <p:nvPr/>
        </p:nvSpPr>
        <p:spPr>
          <a:xfrm>
            <a:off x="571472" y="6215082"/>
            <a:ext cx="5173276" cy="369332"/>
          </a:xfrm>
          <a:prstGeom prst="rect">
            <a:avLst/>
          </a:prstGeom>
          <a:noFill/>
        </p:spPr>
        <p:txBody>
          <a:bodyPr wrap="none" rtlCol="0">
            <a:spAutoFit/>
          </a:bodyPr>
          <a:lstStyle/>
          <a:p>
            <a:r>
              <a:rPr lang="fr-FR" dirty="0" smtClean="0"/>
              <a:t>Une compétence est donc </a:t>
            </a:r>
            <a:r>
              <a:rPr lang="fr-FR" b="1" dirty="0" smtClean="0"/>
              <a:t>un « objet » complexe.</a:t>
            </a:r>
            <a:endParaRPr lang="fr-FR"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780696"/>
          </a:xfrm>
        </p:spPr>
        <p:txBody>
          <a:bodyPr>
            <a:normAutofit fontScale="90000"/>
          </a:bodyPr>
          <a:lstStyle/>
          <a:p>
            <a:r>
              <a:rPr lang="fr-FR" dirty="0" smtClean="0"/>
              <a:t>Exemple de compétences </a:t>
            </a:r>
            <a:endParaRPr lang="fr-FR" dirty="0"/>
          </a:p>
        </p:txBody>
      </p:sp>
      <p:sp>
        <p:nvSpPr>
          <p:cNvPr id="3" name="Espace réservé du contenu 2"/>
          <p:cNvSpPr>
            <a:spLocks noGrp="1"/>
          </p:cNvSpPr>
          <p:nvPr>
            <p:ph idx="1"/>
          </p:nvPr>
        </p:nvSpPr>
        <p:spPr/>
        <p:txBody>
          <a:bodyPr/>
          <a:lstStyle/>
          <a:p>
            <a:pPr marL="0" indent="0">
              <a:buNone/>
            </a:pPr>
            <a:r>
              <a:rPr lang="fr-FR" dirty="0" smtClean="0"/>
              <a:t>Situation complexe : Pourquoi les hublots des sous-marins sont-ils épais ?</a:t>
            </a:r>
          </a:p>
          <a:p>
            <a:pPr marL="0" indent="0">
              <a:buNone/>
            </a:pPr>
            <a:r>
              <a:rPr lang="fr-FR" dirty="0" smtClean="0"/>
              <a:t>Compétence évaluée : Réaliser </a:t>
            </a:r>
            <a:endParaRPr lang="fr-FR" dirty="0"/>
          </a:p>
          <a:p>
            <a:pPr marL="0" indent="0">
              <a:buNone/>
            </a:pPr>
            <a:r>
              <a:rPr lang="fr-FR" dirty="0" smtClean="0"/>
              <a:t>Attendus du professeur pour l’acquisition de cette compétence :  </a:t>
            </a:r>
          </a:p>
          <a:p>
            <a:r>
              <a:rPr lang="fr-FR" dirty="0" smtClean="0"/>
              <a:t>Capacité : Mesurer la pression d’un liquide en un point</a:t>
            </a:r>
          </a:p>
          <a:p>
            <a:r>
              <a:rPr lang="fr-FR" dirty="0" smtClean="0"/>
              <a:t>Connaissance : Connaître la notion de pression</a:t>
            </a:r>
          </a:p>
          <a:p>
            <a:r>
              <a:rPr lang="fr-FR" dirty="0" smtClean="0"/>
              <a:t>Attitude : Rigueur et précision.</a:t>
            </a:r>
            <a:endParaRPr lang="fr-FR" dirty="0"/>
          </a:p>
        </p:txBody>
      </p:sp>
    </p:spTree>
    <p:extLst>
      <p:ext uri="{BB962C8B-B14F-4D97-AF65-F5344CB8AC3E}">
        <p14:creationId xmlns:p14="http://schemas.microsoft.com/office/powerpoint/2010/main" val="29678462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408372"/>
            <a:ext cx="8784976" cy="1039427"/>
          </a:xfrm>
        </p:spPr>
        <p:txBody>
          <a:bodyPr>
            <a:normAutofit/>
          </a:bodyPr>
          <a:lstStyle/>
          <a:p>
            <a:pPr algn="ctr"/>
            <a:r>
              <a:rPr lang="fr-FR" sz="4000" b="1" i="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La grille nationale d’évaluation</a:t>
            </a:r>
            <a:endParaRPr lang="fr-FR" sz="4000" b="1" i="1"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4" name="Espace réservé du contenu 3"/>
          <p:cNvSpPr>
            <a:spLocks noGrp="1"/>
          </p:cNvSpPr>
          <p:nvPr>
            <p:ph sz="quarter" idx="2"/>
          </p:nvPr>
        </p:nvSpPr>
        <p:spPr>
          <a:xfrm>
            <a:off x="323528" y="1772816"/>
            <a:ext cx="4608512" cy="1584176"/>
          </a:xfrm>
        </p:spPr>
        <p:txBody>
          <a:bodyPr>
            <a:normAutofit fontScale="77500" lnSpcReduction="20000"/>
          </a:bodyPr>
          <a:lstStyle/>
          <a:p>
            <a:pPr algn="ctr">
              <a:lnSpc>
                <a:spcPct val="150000"/>
              </a:lnSpc>
            </a:pPr>
            <a:r>
              <a:rPr lang="fr-FR" sz="2500" b="1" dirty="0" smtClean="0">
                <a:solidFill>
                  <a:schemeClr val="tx1"/>
                </a:solidFill>
              </a:rPr>
              <a:t>Depuis la rentrée 2013, une nouvelle grille d’évaluation est mise en place sur les niveaux 5 (CAP et BEP) et le niveau 4 (BAC PRO)</a:t>
            </a:r>
          </a:p>
          <a:p>
            <a:pPr algn="ctr">
              <a:lnSpc>
                <a:spcPct val="150000"/>
              </a:lnSpc>
            </a:pPr>
            <a:endParaRPr lang="fr-FR" sz="1800" b="1" dirty="0">
              <a:solidFill>
                <a:schemeClr val="tx1"/>
              </a:solidFill>
            </a:endParaRPr>
          </a:p>
          <a:p>
            <a:pPr algn="ctr">
              <a:lnSpc>
                <a:spcPct val="150000"/>
              </a:lnSpc>
            </a:pPr>
            <a:endParaRPr lang="fr-FR" sz="1800" b="1" dirty="0" smtClean="0">
              <a:solidFill>
                <a:schemeClr val="tx1"/>
              </a:solidFill>
            </a:endParaRPr>
          </a:p>
          <a:p>
            <a:pPr algn="ctr">
              <a:lnSpc>
                <a:spcPct val="150000"/>
              </a:lnSpc>
            </a:pPr>
            <a:endParaRPr lang="fr-FR" sz="1800" b="1" dirty="0">
              <a:solidFill>
                <a:schemeClr val="tx1"/>
              </a:solidFill>
            </a:endParaRPr>
          </a:p>
          <a:p>
            <a:pPr algn="ctr">
              <a:lnSpc>
                <a:spcPct val="150000"/>
              </a:lnSpc>
            </a:pPr>
            <a:endParaRPr lang="fr-FR" sz="1800" b="1" dirty="0" smtClean="0">
              <a:solidFill>
                <a:schemeClr val="tx1"/>
              </a:solidFill>
            </a:endParaRPr>
          </a:p>
          <a:p>
            <a:pPr marL="114300" indent="0" algn="ctr">
              <a:lnSpc>
                <a:spcPct val="150000"/>
              </a:lnSpc>
              <a:buNone/>
            </a:pPr>
            <a:endParaRPr lang="fr-FR" sz="1800" b="1" dirty="0" smtClean="0">
              <a:solidFill>
                <a:schemeClr val="tx1"/>
              </a:solidFill>
            </a:endParaRPr>
          </a:p>
          <a:p>
            <a:pPr algn="ctr">
              <a:lnSpc>
                <a:spcPct val="150000"/>
              </a:lnSpc>
            </a:pPr>
            <a:endParaRPr lang="fr-FR" sz="1800" b="1" dirty="0">
              <a:solidFill>
                <a:schemeClr val="tx1"/>
              </a:solidFill>
            </a:endParaRPr>
          </a:p>
          <a:p>
            <a:pPr algn="ctr">
              <a:lnSpc>
                <a:spcPct val="150000"/>
              </a:lnSpc>
            </a:pPr>
            <a:endParaRPr lang="fr-FR" sz="1800" b="1" dirty="0" smtClean="0"/>
          </a:p>
          <a:p>
            <a:pPr algn="ctr">
              <a:lnSpc>
                <a:spcPct val="150000"/>
              </a:lnSpc>
            </a:pPr>
            <a:endParaRPr lang="fr-FR" sz="1800" b="1" dirty="0" smtClean="0"/>
          </a:p>
          <a:p>
            <a:pPr algn="ctr"/>
            <a:endParaRPr lang="fr-FR" dirty="0"/>
          </a:p>
        </p:txBody>
      </p:sp>
      <p:sp>
        <p:nvSpPr>
          <p:cNvPr id="7" name="Espace réservé du contenu 3"/>
          <p:cNvSpPr>
            <a:spLocks noGrp="1"/>
          </p:cNvSpPr>
          <p:nvPr>
            <p:ph sz="quarter" idx="4"/>
          </p:nvPr>
        </p:nvSpPr>
        <p:spPr>
          <a:xfrm>
            <a:off x="251520" y="3717032"/>
            <a:ext cx="4860032" cy="1296144"/>
          </a:xfrm>
        </p:spPr>
        <p:txBody>
          <a:bodyPr>
            <a:normAutofit fontScale="92500"/>
          </a:bodyPr>
          <a:lstStyle/>
          <a:p>
            <a:pPr algn="ctr">
              <a:lnSpc>
                <a:spcPct val="150000"/>
              </a:lnSpc>
            </a:pPr>
            <a:r>
              <a:rPr lang="fr-FR" b="1" dirty="0" smtClean="0">
                <a:solidFill>
                  <a:srgbClr val="FF0000"/>
                </a:solidFill>
              </a:rPr>
              <a:t>Commune</a:t>
            </a:r>
            <a:r>
              <a:rPr lang="fr-FR" b="1" dirty="0" smtClean="0">
                <a:solidFill>
                  <a:schemeClr val="tx1"/>
                </a:solidFill>
              </a:rPr>
              <a:t> en mathématiques et en sciences physiques et chimiques</a:t>
            </a:r>
          </a:p>
          <a:p>
            <a:pPr algn="ctr">
              <a:lnSpc>
                <a:spcPct val="150000"/>
              </a:lnSpc>
            </a:pPr>
            <a:endParaRPr lang="fr-FR" sz="1800" b="1" dirty="0">
              <a:solidFill>
                <a:schemeClr val="tx1"/>
              </a:solidFill>
            </a:endParaRPr>
          </a:p>
          <a:p>
            <a:pPr algn="ctr">
              <a:lnSpc>
                <a:spcPct val="150000"/>
              </a:lnSpc>
              <a:buNone/>
            </a:pPr>
            <a:endParaRPr lang="fr-FR" sz="1800" b="1" dirty="0" smtClean="0">
              <a:solidFill>
                <a:schemeClr val="tx1"/>
              </a:solidFill>
            </a:endParaRPr>
          </a:p>
          <a:p>
            <a:pPr algn="ctr">
              <a:lnSpc>
                <a:spcPct val="150000"/>
              </a:lnSpc>
            </a:pPr>
            <a:endParaRPr lang="fr-FR" sz="1800" b="1" dirty="0">
              <a:solidFill>
                <a:schemeClr val="tx1"/>
              </a:solidFill>
            </a:endParaRPr>
          </a:p>
          <a:p>
            <a:pPr algn="ctr">
              <a:lnSpc>
                <a:spcPct val="150000"/>
              </a:lnSpc>
            </a:pPr>
            <a:endParaRPr lang="fr-FR" sz="1800" b="1" dirty="0" smtClean="0">
              <a:solidFill>
                <a:schemeClr val="tx1"/>
              </a:solidFill>
            </a:endParaRPr>
          </a:p>
          <a:p>
            <a:pPr marL="114300" indent="0" algn="ctr">
              <a:lnSpc>
                <a:spcPct val="150000"/>
              </a:lnSpc>
              <a:buNone/>
            </a:pPr>
            <a:endParaRPr lang="fr-FR" sz="1800" b="1" dirty="0" smtClean="0">
              <a:solidFill>
                <a:schemeClr val="tx1"/>
              </a:solidFill>
            </a:endParaRPr>
          </a:p>
          <a:p>
            <a:pPr algn="ctr">
              <a:lnSpc>
                <a:spcPct val="150000"/>
              </a:lnSpc>
            </a:pPr>
            <a:endParaRPr lang="fr-FR" sz="1800" b="1" dirty="0">
              <a:solidFill>
                <a:schemeClr val="tx1"/>
              </a:solidFill>
            </a:endParaRPr>
          </a:p>
          <a:p>
            <a:pPr algn="ctr">
              <a:lnSpc>
                <a:spcPct val="150000"/>
              </a:lnSpc>
            </a:pPr>
            <a:endParaRPr lang="fr-FR" sz="1800" b="1" dirty="0" smtClean="0"/>
          </a:p>
          <a:p>
            <a:pPr algn="ctr">
              <a:lnSpc>
                <a:spcPct val="150000"/>
              </a:lnSpc>
            </a:pPr>
            <a:endParaRPr lang="fr-FR" sz="1800" b="1" dirty="0" smtClean="0"/>
          </a:p>
          <a:p>
            <a:pPr algn="ctr"/>
            <a:endParaRPr lang="fr-FR" dirty="0"/>
          </a:p>
        </p:txBody>
      </p:sp>
      <p:pic>
        <p:nvPicPr>
          <p:cNvPr id="6" name="Image 5" descr="Capture d’écran 2014-02-12 à 14.10.29.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76056" y="1628800"/>
            <a:ext cx="3509845" cy="5013176"/>
          </a:xfrm>
          <a:prstGeom prst="rect">
            <a:avLst/>
          </a:prstGeom>
        </p:spPr>
      </p:pic>
      <p:cxnSp>
        <p:nvCxnSpPr>
          <p:cNvPr id="9" name="Connecteur droit avec flèche 8"/>
          <p:cNvCxnSpPr/>
          <p:nvPr/>
        </p:nvCxnSpPr>
        <p:spPr>
          <a:xfrm flipV="1">
            <a:off x="3923928" y="2204864"/>
            <a:ext cx="2736304" cy="1512168"/>
          </a:xfrm>
          <a:prstGeom prst="straightConnector1">
            <a:avLst/>
          </a:prstGeom>
          <a:ln w="57150" cmpd="sng">
            <a:solidFill>
              <a:srgbClr val="CF543F"/>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93283573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contenu 3"/>
          <p:cNvSpPr>
            <a:spLocks noGrp="1"/>
          </p:cNvSpPr>
          <p:nvPr>
            <p:ph sz="quarter" idx="4"/>
          </p:nvPr>
        </p:nvSpPr>
        <p:spPr>
          <a:xfrm>
            <a:off x="611560" y="3140968"/>
            <a:ext cx="4176464" cy="792088"/>
          </a:xfrm>
        </p:spPr>
        <p:txBody>
          <a:bodyPr>
            <a:normAutofit/>
          </a:bodyPr>
          <a:lstStyle/>
          <a:p>
            <a:pPr algn="ctr">
              <a:lnSpc>
                <a:spcPct val="150000"/>
              </a:lnSpc>
            </a:pPr>
            <a:endParaRPr lang="fr-FR" sz="1800" b="1" dirty="0">
              <a:solidFill>
                <a:schemeClr val="tx1"/>
              </a:solidFill>
            </a:endParaRPr>
          </a:p>
          <a:p>
            <a:pPr algn="ctr">
              <a:lnSpc>
                <a:spcPct val="150000"/>
              </a:lnSpc>
            </a:pPr>
            <a:endParaRPr lang="fr-FR" sz="1800" b="1" dirty="0" smtClean="0">
              <a:solidFill>
                <a:schemeClr val="tx1"/>
              </a:solidFill>
            </a:endParaRPr>
          </a:p>
          <a:p>
            <a:pPr algn="ctr">
              <a:lnSpc>
                <a:spcPct val="150000"/>
              </a:lnSpc>
            </a:pPr>
            <a:endParaRPr lang="fr-FR" sz="1800" b="1" dirty="0">
              <a:solidFill>
                <a:schemeClr val="tx1"/>
              </a:solidFill>
            </a:endParaRPr>
          </a:p>
          <a:p>
            <a:pPr algn="ctr">
              <a:lnSpc>
                <a:spcPct val="150000"/>
              </a:lnSpc>
            </a:pPr>
            <a:endParaRPr lang="fr-FR" sz="1800" b="1" dirty="0" smtClean="0">
              <a:solidFill>
                <a:schemeClr val="tx1"/>
              </a:solidFill>
            </a:endParaRPr>
          </a:p>
          <a:p>
            <a:pPr marL="114300" indent="0" algn="ctr">
              <a:lnSpc>
                <a:spcPct val="150000"/>
              </a:lnSpc>
              <a:buNone/>
            </a:pPr>
            <a:endParaRPr lang="fr-FR" sz="1800" b="1" dirty="0" smtClean="0">
              <a:solidFill>
                <a:schemeClr val="tx1"/>
              </a:solidFill>
            </a:endParaRPr>
          </a:p>
          <a:p>
            <a:pPr algn="ctr">
              <a:lnSpc>
                <a:spcPct val="150000"/>
              </a:lnSpc>
            </a:pPr>
            <a:endParaRPr lang="fr-FR" sz="1800" b="1" dirty="0">
              <a:solidFill>
                <a:schemeClr val="tx1"/>
              </a:solidFill>
            </a:endParaRPr>
          </a:p>
          <a:p>
            <a:pPr algn="ctr">
              <a:lnSpc>
                <a:spcPct val="150000"/>
              </a:lnSpc>
            </a:pPr>
            <a:endParaRPr lang="fr-FR" sz="1800" b="1" dirty="0" smtClean="0"/>
          </a:p>
          <a:p>
            <a:pPr algn="ctr">
              <a:lnSpc>
                <a:spcPct val="150000"/>
              </a:lnSpc>
            </a:pPr>
            <a:endParaRPr lang="fr-FR" sz="1800" b="1" dirty="0" smtClean="0"/>
          </a:p>
          <a:p>
            <a:pPr algn="ctr"/>
            <a:endParaRPr lang="fr-FR" dirty="0"/>
          </a:p>
        </p:txBody>
      </p:sp>
      <p:pic>
        <p:nvPicPr>
          <p:cNvPr id="6" name="Image 5" descr="Capture d’écran 2014-02-12 à 14.10.29.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36096" y="1844824"/>
            <a:ext cx="3509845" cy="5013176"/>
          </a:xfrm>
          <a:prstGeom prst="rect">
            <a:avLst/>
          </a:prstGeom>
        </p:spPr>
      </p:pic>
      <p:cxnSp>
        <p:nvCxnSpPr>
          <p:cNvPr id="9" name="Connecteur droit avec flèche 8"/>
          <p:cNvCxnSpPr>
            <a:stCxn id="11" idx="2"/>
          </p:cNvCxnSpPr>
          <p:nvPr/>
        </p:nvCxnSpPr>
        <p:spPr>
          <a:xfrm>
            <a:off x="2821455" y="2505904"/>
            <a:ext cx="2686649" cy="1067112"/>
          </a:xfrm>
          <a:prstGeom prst="straightConnector1">
            <a:avLst/>
          </a:prstGeom>
          <a:ln w="57150" cmpd="sng">
            <a:solidFill>
              <a:srgbClr val="CF543F"/>
            </a:solidFill>
            <a:tailEnd type="arrow"/>
          </a:ln>
        </p:spPr>
        <p:style>
          <a:lnRef idx="2">
            <a:schemeClr val="accent1"/>
          </a:lnRef>
          <a:fillRef idx="0">
            <a:schemeClr val="accent1"/>
          </a:fillRef>
          <a:effectRef idx="1">
            <a:schemeClr val="accent1"/>
          </a:effectRef>
          <a:fontRef idx="minor">
            <a:schemeClr val="tx1"/>
          </a:fontRef>
        </p:style>
      </p:cxnSp>
      <p:sp>
        <p:nvSpPr>
          <p:cNvPr id="3" name="ZoneTexte 2"/>
          <p:cNvSpPr txBox="1"/>
          <p:nvPr/>
        </p:nvSpPr>
        <p:spPr>
          <a:xfrm>
            <a:off x="467544" y="2636912"/>
            <a:ext cx="3960440" cy="2446824"/>
          </a:xfrm>
          <a:prstGeom prst="rect">
            <a:avLst/>
          </a:prstGeom>
          <a:noFill/>
        </p:spPr>
        <p:txBody>
          <a:bodyPr wrap="square" rtlCol="0">
            <a:spAutoFit/>
          </a:bodyPr>
          <a:lstStyle/>
          <a:p>
            <a:pPr marL="742950" lvl="1" indent="-285750" algn="just">
              <a:lnSpc>
                <a:spcPct val="150000"/>
              </a:lnSpc>
              <a:buFont typeface="Wingdings" charset="2"/>
              <a:buChar char="v"/>
            </a:pPr>
            <a:r>
              <a:rPr lang="fr-FR" b="1" dirty="0" smtClean="0">
                <a:solidFill>
                  <a:srgbClr val="0070C0"/>
                </a:solidFill>
              </a:rPr>
              <a:t>S’approprier</a:t>
            </a:r>
            <a:endParaRPr lang="fr-FR" b="1" dirty="0">
              <a:solidFill>
                <a:srgbClr val="0070C0"/>
              </a:solidFill>
            </a:endParaRPr>
          </a:p>
          <a:p>
            <a:pPr marL="742950" lvl="1" indent="-285750" algn="just">
              <a:lnSpc>
                <a:spcPct val="150000"/>
              </a:lnSpc>
              <a:buFont typeface="Wingdings" charset="2"/>
              <a:buChar char="v"/>
            </a:pPr>
            <a:r>
              <a:rPr lang="fr-FR" b="1" dirty="0">
                <a:solidFill>
                  <a:srgbClr val="0070C0"/>
                </a:solidFill>
              </a:rPr>
              <a:t>Analyser, </a:t>
            </a:r>
            <a:r>
              <a:rPr lang="fr-FR" b="1" dirty="0" smtClean="0">
                <a:solidFill>
                  <a:srgbClr val="0070C0"/>
                </a:solidFill>
              </a:rPr>
              <a:t>raisonner</a:t>
            </a:r>
            <a:endParaRPr lang="fr-FR" b="1" dirty="0">
              <a:solidFill>
                <a:srgbClr val="0070C0"/>
              </a:solidFill>
            </a:endParaRPr>
          </a:p>
          <a:p>
            <a:pPr marL="742950" lvl="1" indent="-285750" algn="just">
              <a:lnSpc>
                <a:spcPct val="150000"/>
              </a:lnSpc>
              <a:buFont typeface="Wingdings" charset="2"/>
              <a:buChar char="v"/>
            </a:pPr>
            <a:r>
              <a:rPr lang="fr-FR" b="1" dirty="0" smtClean="0">
                <a:solidFill>
                  <a:srgbClr val="0070C0"/>
                </a:solidFill>
              </a:rPr>
              <a:t>Réaliser</a:t>
            </a:r>
            <a:endParaRPr lang="fr-FR" b="1" dirty="0">
              <a:solidFill>
                <a:srgbClr val="0070C0"/>
              </a:solidFill>
            </a:endParaRPr>
          </a:p>
          <a:p>
            <a:pPr marL="742950" lvl="1" indent="-285750" algn="just">
              <a:lnSpc>
                <a:spcPct val="150000"/>
              </a:lnSpc>
              <a:buFont typeface="Wingdings" charset="2"/>
              <a:buChar char="v"/>
            </a:pPr>
            <a:r>
              <a:rPr lang="fr-FR" b="1" dirty="0" smtClean="0">
                <a:solidFill>
                  <a:srgbClr val="0070C0"/>
                </a:solidFill>
              </a:rPr>
              <a:t>Valider</a:t>
            </a:r>
            <a:endParaRPr lang="fr-FR" b="1" dirty="0">
              <a:solidFill>
                <a:srgbClr val="0070C0"/>
              </a:solidFill>
            </a:endParaRPr>
          </a:p>
          <a:p>
            <a:pPr marL="742950" lvl="1" indent="-285750" algn="just">
              <a:lnSpc>
                <a:spcPct val="150000"/>
              </a:lnSpc>
              <a:buFont typeface="Wingdings" charset="2"/>
              <a:buChar char="v"/>
            </a:pPr>
            <a:r>
              <a:rPr lang="fr-FR" b="1" dirty="0" smtClean="0">
                <a:solidFill>
                  <a:srgbClr val="0070C0"/>
                </a:solidFill>
              </a:rPr>
              <a:t>Communiquer</a:t>
            </a:r>
            <a:endParaRPr lang="fr-FR" b="1" dirty="0">
              <a:solidFill>
                <a:srgbClr val="0070C0"/>
              </a:solidFill>
            </a:endParaRPr>
          </a:p>
          <a:p>
            <a:endParaRPr lang="fr-FR" dirty="0"/>
          </a:p>
        </p:txBody>
      </p:sp>
      <p:sp>
        <p:nvSpPr>
          <p:cNvPr id="10" name="Titre 1"/>
          <p:cNvSpPr txBox="1">
            <a:spLocks/>
          </p:cNvSpPr>
          <p:nvPr/>
        </p:nvSpPr>
        <p:spPr>
          <a:xfrm>
            <a:off x="179512" y="408372"/>
            <a:ext cx="8784976" cy="1039427"/>
          </a:xfrm>
          <a:prstGeom prst="rect">
            <a:avLst/>
          </a:prstGeom>
        </p:spPr>
        <p:txBody>
          <a:bodyPr vert="horz" lIns="0" tIns="45720" rIns="0" bIns="0" anchor="b">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4000" b="1" i="1" u="none" strike="noStrike" kern="1200" cap="none" spc="0" normalizeH="0" baseline="0" noProof="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uLnTx/>
                <a:uFillTx/>
                <a:latin typeface="+mj-lt"/>
                <a:ea typeface="+mj-ea"/>
                <a:cs typeface="+mj-cs"/>
              </a:rPr>
              <a:t>La grille nationale d’évaluation</a:t>
            </a:r>
            <a:endParaRPr kumimoji="0" lang="fr-FR" sz="4000" b="1" i="1" u="none" strike="noStrike" kern="1200" cap="none" spc="0" normalizeH="0" baseline="0" noProof="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uLnTx/>
              <a:uFillTx/>
              <a:latin typeface="+mj-lt"/>
              <a:ea typeface="+mj-ea"/>
              <a:cs typeface="+mj-cs"/>
            </a:endParaRPr>
          </a:p>
        </p:txBody>
      </p:sp>
      <p:sp>
        <p:nvSpPr>
          <p:cNvPr id="11" name="ZoneTexte 10"/>
          <p:cNvSpPr txBox="1"/>
          <p:nvPr/>
        </p:nvSpPr>
        <p:spPr>
          <a:xfrm>
            <a:off x="251520" y="1916832"/>
            <a:ext cx="5139869" cy="589072"/>
          </a:xfrm>
          <a:prstGeom prst="rect">
            <a:avLst/>
          </a:prstGeom>
          <a:noFill/>
        </p:spPr>
        <p:txBody>
          <a:bodyPr wrap="none" rtlCol="0">
            <a:spAutoFit/>
          </a:bodyPr>
          <a:lstStyle/>
          <a:p>
            <a:pPr marL="742950" lvl="1" indent="-285750" algn="just">
              <a:lnSpc>
                <a:spcPct val="150000"/>
              </a:lnSpc>
            </a:pPr>
            <a:r>
              <a:rPr lang="fr-FR" sz="2400" b="1" dirty="0" smtClean="0">
                <a:solidFill>
                  <a:srgbClr val="0070C0"/>
                </a:solidFill>
              </a:rPr>
              <a:t> </a:t>
            </a:r>
            <a:r>
              <a:rPr lang="fr-FR" sz="2400" b="1" dirty="0" smtClean="0">
                <a:solidFill>
                  <a:srgbClr val="FF0000"/>
                </a:solidFill>
              </a:rPr>
              <a:t>compétences</a:t>
            </a:r>
            <a:r>
              <a:rPr lang="fr-FR" sz="2400" b="1" dirty="0" smtClean="0">
                <a:solidFill>
                  <a:srgbClr val="0070C0"/>
                </a:solidFill>
              </a:rPr>
              <a:t> sont évaluables : </a:t>
            </a:r>
          </a:p>
        </p:txBody>
      </p:sp>
      <p:sp>
        <p:nvSpPr>
          <p:cNvPr id="12" name="Rectangle 11"/>
          <p:cNvSpPr/>
          <p:nvPr/>
        </p:nvSpPr>
        <p:spPr>
          <a:xfrm>
            <a:off x="251520" y="1556792"/>
            <a:ext cx="750526" cy="923330"/>
          </a:xfrm>
          <a:prstGeom prst="rect">
            <a:avLst/>
          </a:prstGeom>
          <a:noFill/>
        </p:spPr>
        <p:txBody>
          <a:bodyPr wrap="none" lIns="91440" tIns="45720" rIns="91440" bIns="45720">
            <a:spAutoFit/>
          </a:bodyPr>
          <a:lstStyle/>
          <a:p>
            <a:pPr algn="ctr"/>
            <a:r>
              <a:rPr lang="fr-FR" sz="54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5 </a:t>
            </a:r>
            <a:endParaRPr lang="fr-FR" sz="54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extLst>
      <p:ext uri="{BB962C8B-B14F-4D97-AF65-F5344CB8AC3E}">
        <p14:creationId xmlns:p14="http://schemas.microsoft.com/office/powerpoint/2010/main" val="183914890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contenu 3"/>
          <p:cNvSpPr>
            <a:spLocks noGrp="1"/>
          </p:cNvSpPr>
          <p:nvPr>
            <p:ph sz="quarter" idx="4"/>
          </p:nvPr>
        </p:nvSpPr>
        <p:spPr>
          <a:xfrm>
            <a:off x="611560" y="3140968"/>
            <a:ext cx="4176464" cy="792088"/>
          </a:xfrm>
        </p:spPr>
        <p:txBody>
          <a:bodyPr>
            <a:normAutofit/>
          </a:bodyPr>
          <a:lstStyle/>
          <a:p>
            <a:pPr algn="ctr">
              <a:lnSpc>
                <a:spcPct val="150000"/>
              </a:lnSpc>
            </a:pPr>
            <a:endParaRPr lang="fr-FR" sz="1800" b="1" dirty="0">
              <a:solidFill>
                <a:schemeClr val="tx1"/>
              </a:solidFill>
            </a:endParaRPr>
          </a:p>
          <a:p>
            <a:pPr algn="ctr">
              <a:lnSpc>
                <a:spcPct val="150000"/>
              </a:lnSpc>
            </a:pPr>
            <a:endParaRPr lang="fr-FR" sz="1800" b="1" dirty="0" smtClean="0">
              <a:solidFill>
                <a:schemeClr val="tx1"/>
              </a:solidFill>
            </a:endParaRPr>
          </a:p>
          <a:p>
            <a:pPr algn="ctr">
              <a:lnSpc>
                <a:spcPct val="150000"/>
              </a:lnSpc>
            </a:pPr>
            <a:endParaRPr lang="fr-FR" sz="1800" b="1" dirty="0">
              <a:solidFill>
                <a:schemeClr val="tx1"/>
              </a:solidFill>
            </a:endParaRPr>
          </a:p>
          <a:p>
            <a:pPr algn="ctr">
              <a:lnSpc>
                <a:spcPct val="150000"/>
              </a:lnSpc>
            </a:pPr>
            <a:endParaRPr lang="fr-FR" sz="1800" b="1" dirty="0" smtClean="0">
              <a:solidFill>
                <a:schemeClr val="tx1"/>
              </a:solidFill>
            </a:endParaRPr>
          </a:p>
          <a:p>
            <a:pPr marL="114300" indent="0" algn="ctr">
              <a:lnSpc>
                <a:spcPct val="150000"/>
              </a:lnSpc>
              <a:buNone/>
            </a:pPr>
            <a:endParaRPr lang="fr-FR" sz="1800" b="1" dirty="0" smtClean="0">
              <a:solidFill>
                <a:schemeClr val="tx1"/>
              </a:solidFill>
            </a:endParaRPr>
          </a:p>
          <a:p>
            <a:pPr algn="ctr">
              <a:lnSpc>
                <a:spcPct val="150000"/>
              </a:lnSpc>
            </a:pPr>
            <a:endParaRPr lang="fr-FR" sz="1800" b="1" dirty="0">
              <a:solidFill>
                <a:schemeClr val="tx1"/>
              </a:solidFill>
            </a:endParaRPr>
          </a:p>
          <a:p>
            <a:pPr algn="ctr">
              <a:lnSpc>
                <a:spcPct val="150000"/>
              </a:lnSpc>
            </a:pPr>
            <a:endParaRPr lang="fr-FR" sz="1800" b="1" dirty="0" smtClean="0"/>
          </a:p>
          <a:p>
            <a:pPr algn="ctr">
              <a:lnSpc>
                <a:spcPct val="150000"/>
              </a:lnSpc>
            </a:pPr>
            <a:endParaRPr lang="fr-FR" sz="1800" b="1" dirty="0" smtClean="0"/>
          </a:p>
          <a:p>
            <a:pPr algn="ctr"/>
            <a:endParaRPr lang="fr-FR" dirty="0"/>
          </a:p>
        </p:txBody>
      </p:sp>
      <p:pic>
        <p:nvPicPr>
          <p:cNvPr id="6" name="Image 5" descr="Capture d’écran 2014-02-12 à 14.10.29.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15816" y="1556792"/>
            <a:ext cx="3509845" cy="5013176"/>
          </a:xfrm>
          <a:prstGeom prst="rect">
            <a:avLst/>
          </a:prstGeom>
        </p:spPr>
      </p:pic>
      <p:cxnSp>
        <p:nvCxnSpPr>
          <p:cNvPr id="9" name="Connecteur droit avec flèche 8"/>
          <p:cNvCxnSpPr>
            <a:stCxn id="5" idx="3"/>
          </p:cNvCxnSpPr>
          <p:nvPr/>
        </p:nvCxnSpPr>
        <p:spPr>
          <a:xfrm>
            <a:off x="2771800" y="2511480"/>
            <a:ext cx="432048" cy="197440"/>
          </a:xfrm>
          <a:prstGeom prst="straightConnector1">
            <a:avLst/>
          </a:prstGeom>
          <a:ln w="57150" cmpd="sng">
            <a:solidFill>
              <a:srgbClr val="CF543F"/>
            </a:solidFill>
            <a:tailEnd type="arrow"/>
          </a:ln>
        </p:spPr>
        <p:style>
          <a:lnRef idx="2">
            <a:schemeClr val="accent1"/>
          </a:lnRef>
          <a:fillRef idx="0">
            <a:schemeClr val="accent1"/>
          </a:fillRef>
          <a:effectRef idx="1">
            <a:schemeClr val="accent1"/>
          </a:effectRef>
          <a:fontRef idx="minor">
            <a:schemeClr val="tx1"/>
          </a:fontRef>
        </p:style>
      </p:cxnSp>
      <p:sp>
        <p:nvSpPr>
          <p:cNvPr id="5" name="ZoneTexte 4"/>
          <p:cNvSpPr txBox="1"/>
          <p:nvPr/>
        </p:nvSpPr>
        <p:spPr>
          <a:xfrm>
            <a:off x="0" y="1772816"/>
            <a:ext cx="2771800" cy="1477328"/>
          </a:xfrm>
          <a:prstGeom prst="rect">
            <a:avLst/>
          </a:prstGeom>
          <a:ln w="38100">
            <a:solidFill>
              <a:srgbClr val="FF000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fr-FR" b="1" dirty="0"/>
              <a:t>Les  </a:t>
            </a:r>
            <a:r>
              <a:rPr lang="fr-FR" b="1" dirty="0" smtClean="0"/>
              <a:t>connaissances, les capacités et les attitudes sont </a:t>
            </a:r>
            <a:r>
              <a:rPr lang="fr-FR" b="1" dirty="0"/>
              <a:t>extraites des </a:t>
            </a:r>
            <a:r>
              <a:rPr lang="fr-FR" b="1" dirty="0" smtClean="0"/>
              <a:t>différents programmes.</a:t>
            </a:r>
            <a:endParaRPr lang="fr-FR" b="1" dirty="0"/>
          </a:p>
        </p:txBody>
      </p:sp>
      <p:sp>
        <p:nvSpPr>
          <p:cNvPr id="12" name="ZoneTexte 11"/>
          <p:cNvSpPr txBox="1"/>
          <p:nvPr/>
        </p:nvSpPr>
        <p:spPr>
          <a:xfrm>
            <a:off x="722543" y="3645921"/>
            <a:ext cx="184666" cy="369332"/>
          </a:xfrm>
          <a:prstGeom prst="rect">
            <a:avLst/>
          </a:prstGeom>
          <a:noFill/>
        </p:spPr>
        <p:txBody>
          <a:bodyPr wrap="none" rtlCol="0">
            <a:spAutoFit/>
          </a:bodyPr>
          <a:lstStyle/>
          <a:p>
            <a:endParaRPr lang="fr-FR" dirty="0"/>
          </a:p>
        </p:txBody>
      </p:sp>
      <p:sp>
        <p:nvSpPr>
          <p:cNvPr id="11" name="Titre 1"/>
          <p:cNvSpPr txBox="1">
            <a:spLocks/>
          </p:cNvSpPr>
          <p:nvPr/>
        </p:nvSpPr>
        <p:spPr>
          <a:xfrm>
            <a:off x="179512" y="408372"/>
            <a:ext cx="8784976" cy="1039427"/>
          </a:xfrm>
          <a:prstGeom prst="rect">
            <a:avLst/>
          </a:prstGeom>
        </p:spPr>
        <p:txBody>
          <a:bodyPr vert="horz" lIns="0" tIns="45720" rIns="0" bIns="0" anchor="b">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4000" b="1" i="1" u="none" strike="noStrike" kern="1200" cap="none" spc="0" normalizeH="0" baseline="0" noProof="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uLnTx/>
                <a:uFillTx/>
                <a:latin typeface="+mj-lt"/>
                <a:ea typeface="+mj-ea"/>
                <a:cs typeface="+mj-cs"/>
              </a:rPr>
              <a:t>La grille nationale d’évaluation</a:t>
            </a:r>
            <a:endParaRPr kumimoji="0" lang="fr-FR" sz="4000" b="1" i="1" u="none" strike="noStrike" kern="1200" cap="none" spc="0" normalizeH="0" baseline="0" noProof="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uLnTx/>
              <a:uFillTx/>
              <a:latin typeface="+mj-lt"/>
              <a:ea typeface="+mj-ea"/>
              <a:cs typeface="+mj-cs"/>
            </a:endParaRPr>
          </a:p>
        </p:txBody>
      </p:sp>
      <p:sp>
        <p:nvSpPr>
          <p:cNvPr id="19" name="ZoneTexte 18"/>
          <p:cNvSpPr txBox="1"/>
          <p:nvPr/>
        </p:nvSpPr>
        <p:spPr>
          <a:xfrm>
            <a:off x="6372200" y="1772816"/>
            <a:ext cx="2771800" cy="1200329"/>
          </a:xfrm>
          <a:prstGeom prst="rect">
            <a:avLst/>
          </a:prstGeom>
          <a:ln w="28575">
            <a:solidFill>
              <a:schemeClr val="accent1"/>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fr-FR" b="1" dirty="0" smtClean="0"/>
              <a:t>Les compétences sont évaluées dans une ou plusieurs questions ou durant un échange oral.</a:t>
            </a:r>
            <a:endParaRPr lang="fr-FR" b="1" dirty="0"/>
          </a:p>
        </p:txBody>
      </p:sp>
      <p:cxnSp>
        <p:nvCxnSpPr>
          <p:cNvPr id="20" name="Connecteur droit avec flèche 19"/>
          <p:cNvCxnSpPr>
            <a:stCxn id="19" idx="1"/>
          </p:cNvCxnSpPr>
          <p:nvPr/>
        </p:nvCxnSpPr>
        <p:spPr>
          <a:xfrm flipH="1">
            <a:off x="5508104" y="2372981"/>
            <a:ext cx="864096" cy="767987"/>
          </a:xfrm>
          <a:prstGeom prst="straightConnector1">
            <a:avLst/>
          </a:prstGeom>
          <a:ln w="57150" cmpd="sng">
            <a:solidFill>
              <a:schemeClr val="accent1"/>
            </a:solidFill>
            <a:tailEnd type="arrow"/>
          </a:ln>
        </p:spPr>
        <p:style>
          <a:lnRef idx="2">
            <a:schemeClr val="accent1"/>
          </a:lnRef>
          <a:fillRef idx="0">
            <a:schemeClr val="accent1"/>
          </a:fillRef>
          <a:effectRef idx="1">
            <a:schemeClr val="accent1"/>
          </a:effectRef>
          <a:fontRef idx="minor">
            <a:schemeClr val="tx1"/>
          </a:fontRef>
        </p:style>
      </p:cxnSp>
      <p:sp>
        <p:nvSpPr>
          <p:cNvPr id="23" name="ZoneTexte 22"/>
          <p:cNvSpPr txBox="1"/>
          <p:nvPr/>
        </p:nvSpPr>
        <p:spPr>
          <a:xfrm>
            <a:off x="6372200" y="3861048"/>
            <a:ext cx="2771800" cy="2862322"/>
          </a:xfrm>
          <a:prstGeom prst="rect">
            <a:avLst/>
          </a:prstGeom>
          <a:ln w="38100">
            <a:solidFill>
              <a:srgbClr val="00B050"/>
            </a:solidFill>
          </a:ln>
        </p:spPr>
        <p:style>
          <a:lnRef idx="2">
            <a:schemeClr val="accent4"/>
          </a:lnRef>
          <a:fillRef idx="1">
            <a:schemeClr val="lt1"/>
          </a:fillRef>
          <a:effectRef idx="0">
            <a:schemeClr val="accent4"/>
          </a:effectRef>
          <a:fontRef idx="minor">
            <a:schemeClr val="dk1"/>
          </a:fontRef>
        </p:style>
        <p:txBody>
          <a:bodyPr wrap="square" rtlCol="0">
            <a:spAutoFit/>
          </a:bodyPr>
          <a:lstStyle/>
          <a:p>
            <a:r>
              <a:rPr lang="fr-FR" b="1" dirty="0" smtClean="0"/>
              <a:t>Un système de notation est choisi :</a:t>
            </a:r>
          </a:p>
          <a:p>
            <a:r>
              <a:rPr lang="fr-FR" b="1" u="sng" dirty="0" smtClean="0"/>
              <a:t>Exemple 1 : </a:t>
            </a:r>
          </a:p>
          <a:p>
            <a:r>
              <a:rPr lang="fr-FR" b="1" dirty="0" smtClean="0"/>
              <a:t>Acquis</a:t>
            </a:r>
          </a:p>
          <a:p>
            <a:r>
              <a:rPr lang="fr-FR" b="1" dirty="0" smtClean="0"/>
              <a:t>En cours d’acquisition</a:t>
            </a:r>
          </a:p>
          <a:p>
            <a:r>
              <a:rPr lang="fr-FR" b="1" dirty="0" smtClean="0"/>
              <a:t>Non acquis</a:t>
            </a:r>
          </a:p>
          <a:p>
            <a:endParaRPr lang="fr-FR" b="1" dirty="0" smtClean="0"/>
          </a:p>
          <a:p>
            <a:r>
              <a:rPr lang="fr-FR" b="1" u="sng" dirty="0" smtClean="0"/>
              <a:t>Exemple 2 : </a:t>
            </a:r>
          </a:p>
          <a:p>
            <a:r>
              <a:rPr lang="fr-FR" b="1" dirty="0" smtClean="0"/>
              <a:t>Acquis </a:t>
            </a:r>
          </a:p>
          <a:p>
            <a:r>
              <a:rPr lang="fr-FR" b="1" dirty="0" smtClean="0"/>
              <a:t>Non acquis</a:t>
            </a:r>
            <a:endParaRPr lang="fr-FR" b="1" dirty="0"/>
          </a:p>
        </p:txBody>
      </p:sp>
      <p:cxnSp>
        <p:nvCxnSpPr>
          <p:cNvPr id="24" name="Connecteur droit avec flèche 23"/>
          <p:cNvCxnSpPr>
            <a:stCxn id="23" idx="0"/>
          </p:cNvCxnSpPr>
          <p:nvPr/>
        </p:nvCxnSpPr>
        <p:spPr>
          <a:xfrm flipH="1" flipV="1">
            <a:off x="6012160" y="3429000"/>
            <a:ext cx="1745940" cy="432048"/>
          </a:xfrm>
          <a:prstGeom prst="straightConnector1">
            <a:avLst/>
          </a:prstGeom>
          <a:ln w="57150" cmpd="sng">
            <a:solidFill>
              <a:srgbClr val="00B050"/>
            </a:solidFill>
            <a:tailEnd type="arrow"/>
          </a:ln>
        </p:spPr>
        <p:style>
          <a:lnRef idx="2">
            <a:schemeClr val="accent1"/>
          </a:lnRef>
          <a:fillRef idx="0">
            <a:schemeClr val="accent1"/>
          </a:fillRef>
          <a:effectRef idx="1">
            <a:schemeClr val="accent1"/>
          </a:effectRef>
          <a:fontRef idx="minor">
            <a:schemeClr val="tx1"/>
          </a:fontRef>
        </p:style>
      </p:cxnSp>
      <p:sp>
        <p:nvSpPr>
          <p:cNvPr id="27" name="ZoneTexte 26"/>
          <p:cNvSpPr txBox="1"/>
          <p:nvPr/>
        </p:nvSpPr>
        <p:spPr>
          <a:xfrm>
            <a:off x="2339752" y="5445224"/>
            <a:ext cx="3312368" cy="369332"/>
          </a:xfrm>
          <a:prstGeom prst="rect">
            <a:avLst/>
          </a:prstGeom>
          <a:ln w="38100">
            <a:solidFill>
              <a:srgbClr val="7030A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fr-FR" b="1" dirty="0" smtClean="0"/>
              <a:t>Une note sur 10 est calculée.</a:t>
            </a:r>
            <a:endParaRPr lang="fr-FR" b="1" dirty="0"/>
          </a:p>
        </p:txBody>
      </p:sp>
      <p:cxnSp>
        <p:nvCxnSpPr>
          <p:cNvPr id="28" name="Connecteur droit avec flèche 27"/>
          <p:cNvCxnSpPr>
            <a:stCxn id="27" idx="0"/>
          </p:cNvCxnSpPr>
          <p:nvPr/>
        </p:nvCxnSpPr>
        <p:spPr>
          <a:xfrm flipV="1">
            <a:off x="3995936" y="5013176"/>
            <a:ext cx="1728192" cy="432048"/>
          </a:xfrm>
          <a:prstGeom prst="straightConnector1">
            <a:avLst/>
          </a:prstGeom>
          <a:ln w="57150" cmpd="sng">
            <a:solidFill>
              <a:srgbClr val="7030A0"/>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70534326"/>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1722</TotalTime>
  <Words>1317</Words>
  <Application>Microsoft Macintosh PowerPoint</Application>
  <PresentationFormat>Présentation à l'écran (4:3)</PresentationFormat>
  <Paragraphs>239</Paragraphs>
  <Slides>18</Slides>
  <Notes>12</Notes>
  <HiddenSlides>0</HiddenSlides>
  <MMClips>0</MMClips>
  <ScaleCrop>false</ScaleCrop>
  <HeadingPairs>
    <vt:vector size="4" baseType="variant">
      <vt:variant>
        <vt:lpstr>Thème</vt:lpstr>
      </vt:variant>
      <vt:variant>
        <vt:i4>1</vt:i4>
      </vt:variant>
      <vt:variant>
        <vt:lpstr>Titres des diapositives</vt:lpstr>
      </vt:variant>
      <vt:variant>
        <vt:i4>18</vt:i4>
      </vt:variant>
    </vt:vector>
  </HeadingPairs>
  <TitlesOfParts>
    <vt:vector size="19" baseType="lpstr">
      <vt:lpstr>Débit</vt:lpstr>
      <vt:lpstr>La formation par compétences dans la voie professionnelle en math/sciences</vt:lpstr>
      <vt:lpstr>Circulaire de rentrée  </vt:lpstr>
      <vt:lpstr>Les objectifs d’une évaluation:  </vt:lpstr>
      <vt:lpstr>Les compétences en math / sciences </vt:lpstr>
      <vt:lpstr>Qu’est ce qu’une compétence ? </vt:lpstr>
      <vt:lpstr>Exemple de compétences </vt:lpstr>
      <vt:lpstr>La grille nationale d’évaluation</vt:lpstr>
      <vt:lpstr>Présentation PowerPoint</vt:lpstr>
      <vt:lpstr>Présentation PowerPoint</vt:lpstr>
      <vt:lpstr>Présentation PowerPoint</vt:lpstr>
      <vt:lpstr>Point de rupture entre le CAP et le BAC PRO</vt:lpstr>
      <vt:lpstr>Comment reconnecter  Formation et Evaluation ?</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Enseigner les maths et les sciences aux cap »</dc:title>
  <dc:creator>Redding</dc:creator>
  <cp:lastModifiedBy>L H</cp:lastModifiedBy>
  <cp:revision>282</cp:revision>
  <dcterms:created xsi:type="dcterms:W3CDTF">2013-04-22T15:15:07Z</dcterms:created>
  <dcterms:modified xsi:type="dcterms:W3CDTF">2015-01-28T08:30:20Z</dcterms:modified>
</cp:coreProperties>
</file>